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67" r:id="rId6"/>
  </p:sldMasterIdLst>
  <p:notesMasterIdLst>
    <p:notesMasterId r:id="rId27"/>
  </p:notesMasterIdLst>
  <p:sldIdLst>
    <p:sldId id="2147473671" r:id="rId7"/>
    <p:sldId id="2147473672" r:id="rId8"/>
    <p:sldId id="2147473673" r:id="rId9"/>
    <p:sldId id="2147473674" r:id="rId10"/>
    <p:sldId id="2147473595" r:id="rId11"/>
    <p:sldId id="2147473598" r:id="rId12"/>
    <p:sldId id="2147473596" r:id="rId13"/>
    <p:sldId id="2147473611" r:id="rId14"/>
    <p:sldId id="2147473612" r:id="rId15"/>
    <p:sldId id="2147473669" r:id="rId16"/>
    <p:sldId id="2147376635" r:id="rId17"/>
    <p:sldId id="2147473670" r:id="rId18"/>
    <p:sldId id="295" r:id="rId19"/>
    <p:sldId id="298" r:id="rId20"/>
    <p:sldId id="304" r:id="rId21"/>
    <p:sldId id="2147473485" r:id="rId22"/>
    <p:sldId id="2147473486" r:id="rId23"/>
    <p:sldId id="2147473487" r:id="rId24"/>
    <p:sldId id="343" r:id="rId25"/>
    <p:sldId id="342" r:id="rId26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ck" id="{210B936C-95A7-419E-B56A-98CD21F9A378}">
          <p14:sldIdLst>
            <p14:sldId id="2147473671"/>
            <p14:sldId id="2147473672"/>
            <p14:sldId id="2147473673"/>
            <p14:sldId id="2147473674"/>
            <p14:sldId id="2147473595"/>
            <p14:sldId id="2147473598"/>
            <p14:sldId id="2147473596"/>
            <p14:sldId id="2147473611"/>
            <p14:sldId id="2147473612"/>
            <p14:sldId id="2147473669"/>
            <p14:sldId id="2147376635"/>
            <p14:sldId id="2147473670"/>
          </p14:sldIdLst>
        </p14:section>
        <p14:section name="Templates" id="{237BB75E-2344-4E27-A5BE-BF789F861191}">
          <p14:sldIdLst/>
        </p14:section>
        <p14:section name="Assets" id="{6843007F-5471-475D-87F4-0E892B4BE7C6}">
          <p14:sldIdLst>
            <p14:sldId id="295"/>
            <p14:sldId id="298"/>
            <p14:sldId id="304"/>
            <p14:sldId id="2147473485"/>
            <p14:sldId id="2147473486"/>
            <p14:sldId id="2147473487"/>
            <p14:sldId id="343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D3BD60E-96D8-8456-BF14-E1A8AA646853}" name="Bernadette Torres" initials="" userId="S::burn@vero-asean.com::a018c522-a9af-4f0a-92be-404bceb0d1ae" providerId="AD"/>
  <p188:author id="{34A96319-0DB9-1E3D-E7D0-90A1A0153BA5}" name="Gella Gesultura" initials="GG" userId="S::gella@vero-asean.com::7a2b6b16-97c9-49ad-abf8-eb5455f74ee8" providerId="AD"/>
  <p188:author id="{C8BC112C-1404-4801-31B1-6C5FC5C2C9EF}" name="Doan Ngoc Mai Khanh" initials="" userId="S::khanh@vero-asean.com::2001ee79-ca92-4d80-8fff-128dff894d73" providerId="AD"/>
  <p188:author id="{5494803E-40E2-23F7-4390-B7AEEC1CD9AE}" name="Tran Kim Hoang Yen" initials="TH" userId="S::yen@vero-asean.com::8fdd6cc5-cdde-49c1-ae15-6460f64cb6a1" providerId="AD"/>
  <p188:author id="{2A8C3860-0C81-DADB-9FCF-981E1C0A5797}" name="Raphael Lachkar" initials="RL" userId="S::raphael@vero-asean.com::d5090ef5-f101-4949-aa59-debc7504b639" providerId="AD"/>
  <p188:author id="{5F558978-D889-BCF6-A84B-EBDC6982E34E}" name="Brian Griffin" initials="BG" userId="S::brian@vero-asean.com::9adb46cf-dd37-4509-af4b-f87f17cef043" providerId="AD"/>
  <p188:author id="{74A67D7E-498E-0E38-4673-69A0DC41FB47}" name="Ngo Hong Phuc" initials="" userId="S::phuc@vero-asean.com::d5195951-2ce8-4a0a-9c45-c14bd149af4e" providerId="AD"/>
  <p188:author id="{01A42591-7ED3-7608-4A64-694D1F4EE7C0}" name="Carla Moreno" initials="CM" userId="S::carla@vero-asean.com::38d10f77-67e8-4cda-930b-624049eea672" providerId="AD"/>
  <p188:author id="{BEBF8691-D521-51BD-0F80-D183ED784AC3}" name="Supreeyaporn Sihawong" initials="SS" userId="S::supreeyaporn@vero-asean.com::7f18d929-dcfb-47a8-b18a-b71efc6a9d5c" providerId="AD"/>
  <p188:author id="{464246B0-2762-604B-58B9-27EAD26D7818}" name="Hoang Phuong Anh" initials="" userId="S::anhhoang@vero-asean.com::0d83ea9a-f583-4383-93f8-b16c2cf3f352" providerId="AD"/>
  <p188:author id="{916C5BB1-C6E1-635D-37E8-A79CFAC67F5C}" name="Clarissa Bianca Osorio" initials="" userId="S::clarissa@vero-asean.com::860f08a9-3912-4286-8a9b-c1d98081af8b" providerId="AD"/>
  <p188:author id="{A7AFECEB-F16E-BB20-6A92-4D1400E15B66}" name="Umaporn Whittaker-Thompson" initials="UWT" userId="S::umaporn@vero-asean.com::984aa8d0-af49-4560-a238-7d19e93a541b" providerId="AD"/>
  <p188:author id="{94A5F5EF-10D5-D511-0693-A20582E11BFC}" name="Nicole Briones" initials="NB" userId="S::nicole@vero-asean.com::866acff2-91f5-421a-8c7a-46068068f977" providerId="AD"/>
  <p188:author id="{B86724F6-DEE2-D9F6-FC5F-1B4649ECB331}" name="Charissa Sevilla" initials="" userId="S::charissa@vero-asean.com::9247e715-b1e9-4b70-8832-566230ee8f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5FAE"/>
    <a:srgbClr val="282464"/>
    <a:srgbClr val="282561"/>
    <a:srgbClr val="1F60B4"/>
    <a:srgbClr val="F5F5F5"/>
    <a:srgbClr val="F0F0F0"/>
    <a:srgbClr val="1F60B7"/>
    <a:srgbClr val="000000"/>
    <a:srgbClr val="E6E6E6"/>
    <a:srgbClr val="E84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F27C2-7269-4369-B46F-3284C36A786C}" v="3" dt="2024-09-30T03:43:33.00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3" autoAdjust="0"/>
    <p:restoredTop sz="90293" autoAdjust="0"/>
  </p:normalViewPr>
  <p:slideViewPr>
    <p:cSldViewPr snapToGrid="0" showGuides="1">
      <p:cViewPr>
        <p:scale>
          <a:sx n="50" d="100"/>
          <a:sy n="50" d="100"/>
        </p:scale>
        <p:origin x="148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ssa Hoang" userId="081bc94f-c570-4457-99b7-4fbd9415f3d7" providerId="ADAL" clId="{F2EF3598-1DB7-4F31-BA7D-E0F081095FEF}"/>
    <pc:docChg chg="undo custSel addSld delSld modSld sldOrd delMainMaster addSection modSection">
      <pc:chgData name="Alyssa Hoang" userId="081bc94f-c570-4457-99b7-4fbd9415f3d7" providerId="ADAL" clId="{F2EF3598-1DB7-4F31-BA7D-E0F081095FEF}" dt="2024-07-02T10:45:55.627" v="669" actId="14734"/>
      <pc:docMkLst>
        <pc:docMk/>
      </pc:docMkLst>
      <pc:sldChg chg="add del">
        <pc:chgData name="Alyssa Hoang" userId="081bc94f-c570-4457-99b7-4fbd9415f3d7" providerId="ADAL" clId="{F2EF3598-1DB7-4F31-BA7D-E0F081095FEF}" dt="2024-07-02T10:44:51.576" v="632" actId="47"/>
        <pc:sldMkLst>
          <pc:docMk/>
          <pc:sldMk cId="1473446089" sldId="2141412221"/>
        </pc:sldMkLst>
      </pc:sldChg>
      <pc:sldChg chg="delCm">
        <pc:chgData name="Alyssa Hoang" userId="081bc94f-c570-4457-99b7-4fbd9415f3d7" providerId="ADAL" clId="{F2EF3598-1DB7-4F31-BA7D-E0F081095FEF}" dt="2024-07-02T10:14:09.555" v="149"/>
        <pc:sldMkLst>
          <pc:docMk/>
          <pc:sldMk cId="3626624816" sldId="214733063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yssa Hoang" userId="081bc94f-c570-4457-99b7-4fbd9415f3d7" providerId="ADAL" clId="{F2EF3598-1DB7-4F31-BA7D-E0F081095FEF}" dt="2024-07-02T10:14:09.555" v="149"/>
              <pc2:cmMkLst xmlns:pc2="http://schemas.microsoft.com/office/powerpoint/2019/9/main/command">
                <pc:docMk/>
                <pc:sldMk cId="3626624816" sldId="2147330634"/>
                <pc2:cmMk id="{9600AAE8-BE23-46BA-8216-DC4987F3F88E}"/>
              </pc2:cmMkLst>
            </pc226:cmChg>
          </p:ext>
        </pc:extLst>
      </pc:sldChg>
      <pc:sldChg chg="delCm">
        <pc:chgData name="Alyssa Hoang" userId="081bc94f-c570-4457-99b7-4fbd9415f3d7" providerId="ADAL" clId="{F2EF3598-1DB7-4F31-BA7D-E0F081095FEF}" dt="2024-07-02T10:14:05.078" v="148"/>
        <pc:sldMkLst>
          <pc:docMk/>
          <pc:sldMk cId="4042696763" sldId="21473306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yssa Hoang" userId="081bc94f-c570-4457-99b7-4fbd9415f3d7" providerId="ADAL" clId="{F2EF3598-1DB7-4F31-BA7D-E0F081095FEF}" dt="2024-07-02T10:14:05.078" v="148"/>
              <pc2:cmMkLst xmlns:pc2="http://schemas.microsoft.com/office/powerpoint/2019/9/main/command">
                <pc:docMk/>
                <pc:sldMk cId="4042696763" sldId="2147330637"/>
                <pc2:cmMk id="{16D8E041-4F97-4C21-9CDA-8CDDC464DA94}"/>
              </pc2:cmMkLst>
            </pc226:cmChg>
          </p:ext>
        </pc:extLst>
      </pc:sldChg>
      <pc:sldChg chg="delCm">
        <pc:chgData name="Alyssa Hoang" userId="081bc94f-c570-4457-99b7-4fbd9415f3d7" providerId="ADAL" clId="{F2EF3598-1DB7-4F31-BA7D-E0F081095FEF}" dt="2024-07-02T10:14:00.947" v="147"/>
        <pc:sldMkLst>
          <pc:docMk/>
          <pc:sldMk cId="1269004048" sldId="214733064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yssa Hoang" userId="081bc94f-c570-4457-99b7-4fbd9415f3d7" providerId="ADAL" clId="{F2EF3598-1DB7-4F31-BA7D-E0F081095FEF}" dt="2024-07-02T10:14:00.947" v="147"/>
              <pc2:cmMkLst xmlns:pc2="http://schemas.microsoft.com/office/powerpoint/2019/9/main/command">
                <pc:docMk/>
                <pc:sldMk cId="1269004048" sldId="2147330642"/>
                <pc2:cmMk id="{5ABD140A-DA86-4E6C-B594-BEB105E4CEC6}"/>
              </pc2:cmMkLst>
            </pc226:cmChg>
          </p:ext>
        </pc:extLst>
      </pc:sldChg>
      <pc:sldChg chg="addSp modSp mod">
        <pc:chgData name="Alyssa Hoang" userId="081bc94f-c570-4457-99b7-4fbd9415f3d7" providerId="ADAL" clId="{F2EF3598-1DB7-4F31-BA7D-E0F081095FEF}" dt="2024-07-02T10:23:59.019" v="369" actId="207"/>
        <pc:sldMkLst>
          <pc:docMk/>
          <pc:sldMk cId="3529040043" sldId="2147376166"/>
        </pc:sldMkLst>
        <pc:spChg chg="add mod">
          <ac:chgData name="Alyssa Hoang" userId="081bc94f-c570-4457-99b7-4fbd9415f3d7" providerId="ADAL" clId="{F2EF3598-1DB7-4F31-BA7D-E0F081095FEF}" dt="2024-07-02T10:23:42.615" v="368" actId="207"/>
          <ac:spMkLst>
            <pc:docMk/>
            <pc:sldMk cId="3529040043" sldId="2147376166"/>
            <ac:spMk id="2" creationId="{A96A4039-4DDD-04DE-9C84-CC34DF3FC990}"/>
          </ac:spMkLst>
        </pc:spChg>
        <pc:spChg chg="mod">
          <ac:chgData name="Alyssa Hoang" userId="081bc94f-c570-4457-99b7-4fbd9415f3d7" providerId="ADAL" clId="{F2EF3598-1DB7-4F31-BA7D-E0F081095FEF}" dt="2024-07-02T10:04:30.309" v="26" actId="6549"/>
          <ac:spMkLst>
            <pc:docMk/>
            <pc:sldMk cId="3529040043" sldId="2147376166"/>
            <ac:spMk id="5" creationId="{E236B854-C847-5CB3-1F2E-105DF3702525}"/>
          </ac:spMkLst>
        </pc:spChg>
        <pc:spChg chg="mod">
          <ac:chgData name="Alyssa Hoang" userId="081bc94f-c570-4457-99b7-4fbd9415f3d7" providerId="ADAL" clId="{F2EF3598-1DB7-4F31-BA7D-E0F081095FEF}" dt="2024-07-02T10:23:59.019" v="369" actId="207"/>
          <ac:spMkLst>
            <pc:docMk/>
            <pc:sldMk cId="3529040043" sldId="2147376166"/>
            <ac:spMk id="8" creationId="{FC823C2C-C446-10C0-4B01-4DA40110C91B}"/>
          </ac:spMkLst>
        </pc:spChg>
      </pc:sldChg>
      <pc:sldChg chg="delCm">
        <pc:chgData name="Alyssa Hoang" userId="081bc94f-c570-4457-99b7-4fbd9415f3d7" providerId="ADAL" clId="{F2EF3598-1DB7-4F31-BA7D-E0F081095FEF}" dt="2024-07-02T10:13:53.472" v="146"/>
        <pc:sldMkLst>
          <pc:docMk/>
          <pc:sldMk cId="3180550512" sldId="214737617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yssa Hoang" userId="081bc94f-c570-4457-99b7-4fbd9415f3d7" providerId="ADAL" clId="{F2EF3598-1DB7-4F31-BA7D-E0F081095FEF}" dt="2024-07-02T10:13:53.472" v="146"/>
              <pc2:cmMkLst xmlns:pc2="http://schemas.microsoft.com/office/powerpoint/2019/9/main/command">
                <pc:docMk/>
                <pc:sldMk cId="3180550512" sldId="2147376175"/>
                <pc2:cmMk id="{239AC10D-5403-B04C-AAFE-22DC69878DBB}"/>
              </pc2:cmMkLst>
            </pc226:cmChg>
          </p:ext>
        </pc:extLst>
      </pc:sldChg>
      <pc:sldChg chg="modSp mod ord">
        <pc:chgData name="Alyssa Hoang" userId="081bc94f-c570-4457-99b7-4fbd9415f3d7" providerId="ADAL" clId="{F2EF3598-1DB7-4F31-BA7D-E0F081095FEF}" dt="2024-07-02T10:10:14.071" v="113"/>
        <pc:sldMkLst>
          <pc:docMk/>
          <pc:sldMk cId="1070189348" sldId="2147376182"/>
        </pc:sldMkLst>
        <pc:spChg chg="mod">
          <ac:chgData name="Alyssa Hoang" userId="081bc94f-c570-4457-99b7-4fbd9415f3d7" providerId="ADAL" clId="{F2EF3598-1DB7-4F31-BA7D-E0F081095FEF}" dt="2024-07-02T09:57:52.423" v="9" actId="20577"/>
          <ac:spMkLst>
            <pc:docMk/>
            <pc:sldMk cId="1070189348" sldId="2147376182"/>
            <ac:spMk id="8" creationId="{966AD141-DF6D-9394-72C0-A264EF1F59DA}"/>
          </ac:spMkLst>
        </pc:spChg>
      </pc:sldChg>
      <pc:sldChg chg="modSp mod">
        <pc:chgData name="Alyssa Hoang" userId="081bc94f-c570-4457-99b7-4fbd9415f3d7" providerId="ADAL" clId="{F2EF3598-1DB7-4F31-BA7D-E0F081095FEF}" dt="2024-07-02T10:07:56.774" v="72" actId="14100"/>
        <pc:sldMkLst>
          <pc:docMk/>
          <pc:sldMk cId="1642365115" sldId="2147473497"/>
        </pc:sldMkLst>
        <pc:picChg chg="mod">
          <ac:chgData name="Alyssa Hoang" userId="081bc94f-c570-4457-99b7-4fbd9415f3d7" providerId="ADAL" clId="{F2EF3598-1DB7-4F31-BA7D-E0F081095FEF}" dt="2024-07-02T10:07:56.774" v="72" actId="14100"/>
          <ac:picMkLst>
            <pc:docMk/>
            <pc:sldMk cId="1642365115" sldId="2147473497"/>
            <ac:picMk id="5" creationId="{7AD7962B-EA6C-F68F-1023-4D95AF06C982}"/>
          </ac:picMkLst>
        </pc:picChg>
      </pc:sldChg>
      <pc:sldChg chg="del">
        <pc:chgData name="Alyssa Hoang" userId="081bc94f-c570-4457-99b7-4fbd9415f3d7" providerId="ADAL" clId="{F2EF3598-1DB7-4F31-BA7D-E0F081095FEF}" dt="2024-07-02T10:01:47.707" v="10" actId="47"/>
        <pc:sldMkLst>
          <pc:docMk/>
          <pc:sldMk cId="4157885175" sldId="2147473498"/>
        </pc:sldMkLst>
      </pc:sldChg>
      <pc:sldChg chg="addSp delSp modSp mod ord">
        <pc:chgData name="Alyssa Hoang" userId="081bc94f-c570-4457-99b7-4fbd9415f3d7" providerId="ADAL" clId="{F2EF3598-1DB7-4F31-BA7D-E0F081095FEF}" dt="2024-07-02T10:38:33.959" v="551" actId="14100"/>
        <pc:sldMkLst>
          <pc:docMk/>
          <pc:sldMk cId="524603949" sldId="2147473595"/>
        </pc:sldMkLst>
        <pc:spChg chg="mod">
          <ac:chgData name="Alyssa Hoang" userId="081bc94f-c570-4457-99b7-4fbd9415f3d7" providerId="ADAL" clId="{F2EF3598-1DB7-4F31-BA7D-E0F081095FEF}" dt="2024-07-02T10:09:29.256" v="93" actId="14100"/>
          <ac:spMkLst>
            <pc:docMk/>
            <pc:sldMk cId="524603949" sldId="2147473595"/>
            <ac:spMk id="4" creationId="{CB6F054D-9F44-A0DE-7F49-0C33F709FC8C}"/>
          </ac:spMkLst>
        </pc:spChg>
        <pc:picChg chg="add del mod">
          <ac:chgData name="Alyssa Hoang" userId="081bc94f-c570-4457-99b7-4fbd9415f3d7" providerId="ADAL" clId="{F2EF3598-1DB7-4F31-BA7D-E0F081095FEF}" dt="2024-07-02T10:37:53.335" v="539" actId="478"/>
          <ac:picMkLst>
            <pc:docMk/>
            <pc:sldMk cId="524603949" sldId="2147473595"/>
            <ac:picMk id="2" creationId="{00245946-4C26-E596-21FC-F346EF173596}"/>
          </ac:picMkLst>
        </pc:picChg>
        <pc:picChg chg="add del mod">
          <ac:chgData name="Alyssa Hoang" userId="081bc94f-c570-4457-99b7-4fbd9415f3d7" providerId="ADAL" clId="{F2EF3598-1DB7-4F31-BA7D-E0F081095FEF}" dt="2024-07-02T10:38:17.719" v="545" actId="478"/>
          <ac:picMkLst>
            <pc:docMk/>
            <pc:sldMk cId="524603949" sldId="2147473595"/>
            <ac:picMk id="6" creationId="{8D16E82B-4E3D-E050-A154-3C334FFE334B}"/>
          </ac:picMkLst>
        </pc:picChg>
        <pc:picChg chg="add mod">
          <ac:chgData name="Alyssa Hoang" userId="081bc94f-c570-4457-99b7-4fbd9415f3d7" providerId="ADAL" clId="{F2EF3598-1DB7-4F31-BA7D-E0F081095FEF}" dt="2024-07-02T10:38:33.959" v="551" actId="14100"/>
          <ac:picMkLst>
            <pc:docMk/>
            <pc:sldMk cId="524603949" sldId="2147473595"/>
            <ac:picMk id="8" creationId="{BB7B623E-A59B-24A0-2DD3-90D734B70144}"/>
          </ac:picMkLst>
        </pc:picChg>
      </pc:sldChg>
      <pc:sldChg chg="addSp modSp mod ord">
        <pc:chgData name="Alyssa Hoang" userId="081bc94f-c570-4457-99b7-4fbd9415f3d7" providerId="ADAL" clId="{F2EF3598-1DB7-4F31-BA7D-E0F081095FEF}" dt="2024-07-02T10:39:43.683" v="559" actId="14100"/>
        <pc:sldMkLst>
          <pc:docMk/>
          <pc:sldMk cId="121552486" sldId="2147473596"/>
        </pc:sldMkLst>
        <pc:spChg chg="mod">
          <ac:chgData name="Alyssa Hoang" userId="081bc94f-c570-4457-99b7-4fbd9415f3d7" providerId="ADAL" clId="{F2EF3598-1DB7-4F31-BA7D-E0F081095FEF}" dt="2024-07-02T10:09:50.124" v="111" actId="6549"/>
          <ac:spMkLst>
            <pc:docMk/>
            <pc:sldMk cId="121552486" sldId="2147473596"/>
            <ac:spMk id="3" creationId="{F28E9EBE-30D7-9A96-82BB-E75D6F522655}"/>
          </ac:spMkLst>
        </pc:spChg>
        <pc:picChg chg="add mod">
          <ac:chgData name="Alyssa Hoang" userId="081bc94f-c570-4457-99b7-4fbd9415f3d7" providerId="ADAL" clId="{F2EF3598-1DB7-4F31-BA7D-E0F081095FEF}" dt="2024-07-02T10:39:43.683" v="559" actId="14100"/>
          <ac:picMkLst>
            <pc:docMk/>
            <pc:sldMk cId="121552486" sldId="2147473596"/>
            <ac:picMk id="4" creationId="{B06A9646-F4DD-6D37-553B-50396E69FE72}"/>
          </ac:picMkLst>
        </pc:picChg>
      </pc:sldChg>
      <pc:sldChg chg="delCm">
        <pc:chgData name="Alyssa Hoang" userId="081bc94f-c570-4457-99b7-4fbd9415f3d7" providerId="ADAL" clId="{F2EF3598-1DB7-4F31-BA7D-E0F081095FEF}" dt="2024-07-02T10:14:18.264" v="151"/>
        <pc:sldMkLst>
          <pc:docMk/>
          <pc:sldMk cId="4141706190" sldId="214747359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yssa Hoang" userId="081bc94f-c570-4457-99b7-4fbd9415f3d7" providerId="ADAL" clId="{F2EF3598-1DB7-4F31-BA7D-E0F081095FEF}" dt="2024-07-02T10:14:18.264" v="151"/>
              <pc2:cmMkLst xmlns:pc2="http://schemas.microsoft.com/office/powerpoint/2019/9/main/command">
                <pc:docMk/>
                <pc:sldMk cId="4141706190" sldId="2147473597"/>
                <pc2:cmMk id="{1325760F-CAEB-461E-BC4A-770E01503C0E}"/>
              </pc2:cmMkLst>
            </pc226:cmChg>
            <pc226:cmChg xmlns:pc226="http://schemas.microsoft.com/office/powerpoint/2022/06/main/command" chg="del">
              <pc226:chgData name="Alyssa Hoang" userId="081bc94f-c570-4457-99b7-4fbd9415f3d7" providerId="ADAL" clId="{F2EF3598-1DB7-4F31-BA7D-E0F081095FEF}" dt="2024-07-02T10:14:16.655" v="150"/>
              <pc2:cmMkLst xmlns:pc2="http://schemas.microsoft.com/office/powerpoint/2019/9/main/command">
                <pc:docMk/>
                <pc:sldMk cId="4141706190" sldId="2147473597"/>
                <pc2:cmMk id="{4D122B55-58A1-49A7-A225-5FCCB18DB75D}"/>
              </pc2:cmMkLst>
            </pc226:cmChg>
          </p:ext>
        </pc:extLst>
      </pc:sldChg>
      <pc:sldChg chg="add del">
        <pc:chgData name="Alyssa Hoang" userId="081bc94f-c570-4457-99b7-4fbd9415f3d7" providerId="ADAL" clId="{F2EF3598-1DB7-4F31-BA7D-E0F081095FEF}" dt="2024-07-02T10:12:14.495" v="118" actId="47"/>
        <pc:sldMkLst>
          <pc:docMk/>
          <pc:sldMk cId="915255962" sldId="2147473598"/>
        </pc:sldMkLst>
      </pc:sldChg>
      <pc:sldChg chg="modSp add del mod">
        <pc:chgData name="Alyssa Hoang" userId="081bc94f-c570-4457-99b7-4fbd9415f3d7" providerId="ADAL" clId="{F2EF3598-1DB7-4F31-BA7D-E0F081095FEF}" dt="2024-07-02T10:08:24.156" v="73" actId="47"/>
        <pc:sldMkLst>
          <pc:docMk/>
          <pc:sldMk cId="3423370370" sldId="2147473598"/>
        </pc:sldMkLst>
        <pc:spChg chg="mod">
          <ac:chgData name="Alyssa Hoang" userId="081bc94f-c570-4457-99b7-4fbd9415f3d7" providerId="ADAL" clId="{F2EF3598-1DB7-4F31-BA7D-E0F081095FEF}" dt="2024-07-02T10:03:00.400" v="20" actId="1076"/>
          <ac:spMkLst>
            <pc:docMk/>
            <pc:sldMk cId="3423370370" sldId="2147473598"/>
            <ac:spMk id="5" creationId="{E236B854-C847-5CB3-1F2E-105DF3702525}"/>
          </ac:spMkLst>
        </pc:spChg>
      </pc:sldChg>
      <pc:sldChg chg="addSp delSp modSp add mod delAnim delCm">
        <pc:chgData name="Alyssa Hoang" userId="081bc94f-c570-4457-99b7-4fbd9415f3d7" providerId="ADAL" clId="{F2EF3598-1DB7-4F31-BA7D-E0F081095FEF}" dt="2024-07-02T10:27:38.197" v="389" actId="478"/>
        <pc:sldMkLst>
          <pc:docMk/>
          <pc:sldMk cId="4137582867" sldId="2147473598"/>
        </pc:sldMkLst>
        <pc:spChg chg="del mod">
          <ac:chgData name="Alyssa Hoang" userId="081bc94f-c570-4457-99b7-4fbd9415f3d7" providerId="ADAL" clId="{F2EF3598-1DB7-4F31-BA7D-E0F081095FEF}" dt="2024-07-02T10:27:38.197" v="389" actId="478"/>
          <ac:spMkLst>
            <pc:docMk/>
            <pc:sldMk cId="4137582867" sldId="2147473598"/>
            <ac:spMk id="2" creationId="{800E1F26-5B53-2E75-FD4F-2C4B86A94FD4}"/>
          </ac:spMkLst>
        </pc:spChg>
        <pc:spChg chg="add mod">
          <ac:chgData name="Alyssa Hoang" userId="081bc94f-c570-4457-99b7-4fbd9415f3d7" providerId="ADAL" clId="{F2EF3598-1DB7-4F31-BA7D-E0F081095FEF}" dt="2024-07-02T10:24:48.090" v="373" actId="207"/>
          <ac:spMkLst>
            <pc:docMk/>
            <pc:sldMk cId="4137582867" sldId="2147473598"/>
            <ac:spMk id="3" creationId="{026CEC65-0A6C-9452-3AE4-05AED5D3CE68}"/>
          </ac:spMkLst>
        </pc:spChg>
        <pc:spChg chg="del mod">
          <ac:chgData name="Alyssa Hoang" userId="081bc94f-c570-4457-99b7-4fbd9415f3d7" providerId="ADAL" clId="{F2EF3598-1DB7-4F31-BA7D-E0F081095FEF}" dt="2024-07-02T10:13:08.152" v="124" actId="478"/>
          <ac:spMkLst>
            <pc:docMk/>
            <pc:sldMk cId="4137582867" sldId="2147473598"/>
            <ac:spMk id="4" creationId="{9E90F787-1CEF-8F8C-DD71-19E5E2BA0681}"/>
          </ac:spMkLst>
        </pc:spChg>
        <pc:spChg chg="del mod">
          <ac:chgData name="Alyssa Hoang" userId="081bc94f-c570-4457-99b7-4fbd9415f3d7" providerId="ADAL" clId="{F2EF3598-1DB7-4F31-BA7D-E0F081095FEF}" dt="2024-07-02T10:27:38.197" v="389" actId="478"/>
          <ac:spMkLst>
            <pc:docMk/>
            <pc:sldMk cId="4137582867" sldId="2147473598"/>
            <ac:spMk id="5" creationId="{3CC1A901-88B6-4723-3497-CF1A9359D4D3}"/>
          </ac:spMkLst>
        </pc:spChg>
        <pc:spChg chg="add mod">
          <ac:chgData name="Alyssa Hoang" userId="081bc94f-c570-4457-99b7-4fbd9415f3d7" providerId="ADAL" clId="{F2EF3598-1DB7-4F31-BA7D-E0F081095FEF}" dt="2024-07-02T10:24:56.240" v="374" actId="207"/>
          <ac:spMkLst>
            <pc:docMk/>
            <pc:sldMk cId="4137582867" sldId="2147473598"/>
            <ac:spMk id="6" creationId="{ADF51CDA-F4E7-7444-6E29-71D7C5F34EA9}"/>
          </ac:spMkLst>
        </pc:spChg>
        <pc:spChg chg="add del mod">
          <ac:chgData name="Alyssa Hoang" userId="081bc94f-c570-4457-99b7-4fbd9415f3d7" providerId="ADAL" clId="{F2EF3598-1DB7-4F31-BA7D-E0F081095FEF}" dt="2024-07-02T10:24:59.051" v="375" actId="478"/>
          <ac:spMkLst>
            <pc:docMk/>
            <pc:sldMk cId="4137582867" sldId="2147473598"/>
            <ac:spMk id="8" creationId="{B022E837-DE66-C72A-7056-A155D37C1B06}"/>
          </ac:spMkLst>
        </pc:spChg>
        <pc:picChg chg="del">
          <ac:chgData name="Alyssa Hoang" userId="081bc94f-c570-4457-99b7-4fbd9415f3d7" providerId="ADAL" clId="{F2EF3598-1DB7-4F31-BA7D-E0F081095FEF}" dt="2024-07-02T10:13:28.325" v="142" actId="478"/>
          <ac:picMkLst>
            <pc:docMk/>
            <pc:sldMk cId="4137582867" sldId="2147473598"/>
            <ac:picMk id="59" creationId="{613C6839-A0BD-7BD3-9166-AC78BE832A4E}"/>
          </ac:picMkLst>
        </pc:picChg>
        <pc:inkChg chg="del">
          <ac:chgData name="Alyssa Hoang" userId="081bc94f-c570-4457-99b7-4fbd9415f3d7" providerId="ADAL" clId="{F2EF3598-1DB7-4F31-BA7D-E0F081095FEF}" dt="2024-07-02T10:27:38.197" v="389" actId="478"/>
          <ac:inkMkLst>
            <pc:docMk/>
            <pc:sldMk cId="4137582867" sldId="2147473598"/>
            <ac:inkMk id="49" creationId="{1DB3092C-789B-4D03-6B01-8C80158D40AA}"/>
          </ac:inkMkLst>
        </pc:inkChg>
        <pc:inkChg chg="del">
          <ac:chgData name="Alyssa Hoang" userId="081bc94f-c570-4457-99b7-4fbd9415f3d7" providerId="ADAL" clId="{F2EF3598-1DB7-4F31-BA7D-E0F081095FEF}" dt="2024-07-02T10:13:31.381" v="143" actId="478"/>
          <ac:inkMkLst>
            <pc:docMk/>
            <pc:sldMk cId="4137582867" sldId="2147473598"/>
            <ac:inkMk id="58" creationId="{0232B0D7-19FB-1B15-0815-56A1B8F70BEC}"/>
          </ac:inkMkLst>
        </pc:ink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lyssa Hoang" userId="081bc94f-c570-4457-99b7-4fbd9415f3d7" providerId="ADAL" clId="{F2EF3598-1DB7-4F31-BA7D-E0F081095FEF}" dt="2024-07-02T10:13:38.431" v="144"/>
              <pc2:cmMkLst xmlns:pc2="http://schemas.microsoft.com/office/powerpoint/2019/9/main/command">
                <pc:docMk/>
                <pc:sldMk cId="4137582867" sldId="2147473598"/>
                <pc2:cmMk id="{F2D4AE04-FADA-496E-AD7D-10966BE0A5F6}"/>
              </pc2:cmMkLst>
            </pc226:cmChg>
            <pc226:cmChg xmlns:pc226="http://schemas.microsoft.com/office/powerpoint/2022/06/main/command" chg="del">
              <pc226:chgData name="Alyssa Hoang" userId="081bc94f-c570-4457-99b7-4fbd9415f3d7" providerId="ADAL" clId="{F2EF3598-1DB7-4F31-BA7D-E0F081095FEF}" dt="2024-07-02T10:13:45.443" v="145"/>
              <pc2:cmMkLst xmlns:pc2="http://schemas.microsoft.com/office/powerpoint/2019/9/main/command">
                <pc:docMk/>
                <pc:sldMk cId="4137582867" sldId="2147473598"/>
                <pc2:cmMk id="{C0DDC25D-3E31-424A-9D20-D96C3198E452}"/>
              </pc2:cmMkLst>
            </pc226:cmChg>
          </p:ext>
        </pc:extLst>
      </pc:sldChg>
      <pc:sldChg chg="delSp modSp add mod">
        <pc:chgData name="Alyssa Hoang" userId="081bc94f-c570-4457-99b7-4fbd9415f3d7" providerId="ADAL" clId="{F2EF3598-1DB7-4F31-BA7D-E0F081095FEF}" dt="2024-07-02T10:27:30.196" v="388" actId="208"/>
        <pc:sldMkLst>
          <pc:docMk/>
          <pc:sldMk cId="2003740863" sldId="2147473599"/>
        </pc:sldMkLst>
        <pc:spChg chg="del">
          <ac:chgData name="Alyssa Hoang" userId="081bc94f-c570-4457-99b7-4fbd9415f3d7" providerId="ADAL" clId="{F2EF3598-1DB7-4F31-BA7D-E0F081095FEF}" dt="2024-07-02T10:16:19.810" v="213" actId="478"/>
          <ac:spMkLst>
            <pc:docMk/>
            <pc:sldMk cId="2003740863" sldId="2147473599"/>
            <ac:spMk id="2" creationId="{800E1F26-5B53-2E75-FD4F-2C4B86A94FD4}"/>
          </ac:spMkLst>
        </pc:spChg>
        <pc:spChg chg="mod">
          <ac:chgData name="Alyssa Hoang" userId="081bc94f-c570-4457-99b7-4fbd9415f3d7" providerId="ADAL" clId="{F2EF3598-1DB7-4F31-BA7D-E0F081095FEF}" dt="2024-07-02T10:25:13.393" v="379" actId="207"/>
          <ac:spMkLst>
            <pc:docMk/>
            <pc:sldMk cId="2003740863" sldId="2147473599"/>
            <ac:spMk id="3" creationId="{026CEC65-0A6C-9452-3AE4-05AED5D3CE68}"/>
          </ac:spMkLst>
        </pc:spChg>
        <pc:spChg chg="mod">
          <ac:chgData name="Alyssa Hoang" userId="081bc94f-c570-4457-99b7-4fbd9415f3d7" providerId="ADAL" clId="{F2EF3598-1DB7-4F31-BA7D-E0F081095FEF}" dt="2024-07-02T10:27:30.196" v="388" actId="208"/>
          <ac:spMkLst>
            <pc:docMk/>
            <pc:sldMk cId="2003740863" sldId="2147473599"/>
            <ac:spMk id="5" creationId="{3CC1A901-88B6-4723-3497-CF1A9359D4D3}"/>
          </ac:spMkLst>
        </pc:spChg>
        <pc:spChg chg="mod">
          <ac:chgData name="Alyssa Hoang" userId="081bc94f-c570-4457-99b7-4fbd9415f3d7" providerId="ADAL" clId="{F2EF3598-1DB7-4F31-BA7D-E0F081095FEF}" dt="2024-07-02T10:25:11.896" v="378" actId="207"/>
          <ac:spMkLst>
            <pc:docMk/>
            <pc:sldMk cId="2003740863" sldId="2147473599"/>
            <ac:spMk id="6" creationId="{ADF51CDA-F4E7-7444-6E29-71D7C5F34EA9}"/>
          </ac:spMkLst>
        </pc:spChg>
      </pc:sldChg>
      <pc:sldChg chg="addSp delSp modSp add mod">
        <pc:chgData name="Alyssa Hoang" userId="081bc94f-c570-4457-99b7-4fbd9415f3d7" providerId="ADAL" clId="{F2EF3598-1DB7-4F31-BA7D-E0F081095FEF}" dt="2024-07-02T10:27:42.757" v="390"/>
        <pc:sldMkLst>
          <pc:docMk/>
          <pc:sldMk cId="3632039034" sldId="2147473600"/>
        </pc:sldMkLst>
        <pc:spChg chg="add mod">
          <ac:chgData name="Alyssa Hoang" userId="081bc94f-c570-4457-99b7-4fbd9415f3d7" providerId="ADAL" clId="{F2EF3598-1DB7-4F31-BA7D-E0F081095FEF}" dt="2024-07-02T10:27:42.757" v="390"/>
          <ac:spMkLst>
            <pc:docMk/>
            <pc:sldMk cId="3632039034" sldId="2147473600"/>
            <ac:spMk id="2" creationId="{410673EA-C19E-38B6-5D2B-EFEC1A481F85}"/>
          </ac:spMkLst>
        </pc:spChg>
        <pc:spChg chg="mod">
          <ac:chgData name="Alyssa Hoang" userId="081bc94f-c570-4457-99b7-4fbd9415f3d7" providerId="ADAL" clId="{F2EF3598-1DB7-4F31-BA7D-E0F081095FEF}" dt="2024-07-02T10:25:27.119" v="382" actId="207"/>
          <ac:spMkLst>
            <pc:docMk/>
            <pc:sldMk cId="3632039034" sldId="2147473600"/>
            <ac:spMk id="3" creationId="{026CEC65-0A6C-9452-3AE4-05AED5D3CE68}"/>
          </ac:spMkLst>
        </pc:spChg>
        <pc:spChg chg="del">
          <ac:chgData name="Alyssa Hoang" userId="081bc94f-c570-4457-99b7-4fbd9415f3d7" providerId="ADAL" clId="{F2EF3598-1DB7-4F31-BA7D-E0F081095FEF}" dt="2024-07-02T10:20:16.498" v="326" actId="478"/>
          <ac:spMkLst>
            <pc:docMk/>
            <pc:sldMk cId="3632039034" sldId="2147473600"/>
            <ac:spMk id="5" creationId="{3CC1A901-88B6-4723-3497-CF1A9359D4D3}"/>
          </ac:spMkLst>
        </pc:spChg>
        <pc:spChg chg="mod">
          <ac:chgData name="Alyssa Hoang" userId="081bc94f-c570-4457-99b7-4fbd9415f3d7" providerId="ADAL" clId="{F2EF3598-1DB7-4F31-BA7D-E0F081095FEF}" dt="2024-07-02T10:25:24.194" v="381" actId="207"/>
          <ac:spMkLst>
            <pc:docMk/>
            <pc:sldMk cId="3632039034" sldId="2147473600"/>
            <ac:spMk id="6" creationId="{ADF51CDA-F4E7-7444-6E29-71D7C5F34EA9}"/>
          </ac:spMkLst>
        </pc:spChg>
      </pc:sldChg>
      <pc:sldChg chg="add ord">
        <pc:chgData name="Alyssa Hoang" userId="081bc94f-c570-4457-99b7-4fbd9415f3d7" providerId="ADAL" clId="{F2EF3598-1DB7-4F31-BA7D-E0F081095FEF}" dt="2024-07-02T10:27:52.094" v="393"/>
        <pc:sldMkLst>
          <pc:docMk/>
          <pc:sldMk cId="729466925" sldId="2147473601"/>
        </pc:sldMkLst>
      </pc:sldChg>
      <pc:sldChg chg="modSp add mod">
        <pc:chgData name="Alyssa Hoang" userId="081bc94f-c570-4457-99b7-4fbd9415f3d7" providerId="ADAL" clId="{F2EF3598-1DB7-4F31-BA7D-E0F081095FEF}" dt="2024-07-02T10:28:00.457" v="409" actId="20577"/>
        <pc:sldMkLst>
          <pc:docMk/>
          <pc:sldMk cId="956578799" sldId="2147473602"/>
        </pc:sldMkLst>
        <pc:spChg chg="mod">
          <ac:chgData name="Alyssa Hoang" userId="081bc94f-c570-4457-99b7-4fbd9415f3d7" providerId="ADAL" clId="{F2EF3598-1DB7-4F31-BA7D-E0F081095FEF}" dt="2024-07-02T10:28:00.457" v="409" actId="20577"/>
          <ac:spMkLst>
            <pc:docMk/>
            <pc:sldMk cId="956578799" sldId="2147473602"/>
            <ac:spMk id="3" creationId="{026CEC65-0A6C-9452-3AE4-05AED5D3CE68}"/>
          </ac:spMkLst>
        </pc:spChg>
      </pc:sldChg>
      <pc:sldChg chg="modSp add mod">
        <pc:chgData name="Alyssa Hoang" userId="081bc94f-c570-4457-99b7-4fbd9415f3d7" providerId="ADAL" clId="{F2EF3598-1DB7-4F31-BA7D-E0F081095FEF}" dt="2024-07-02T10:28:21.320" v="429" actId="20577"/>
        <pc:sldMkLst>
          <pc:docMk/>
          <pc:sldMk cId="3465007243" sldId="2147473603"/>
        </pc:sldMkLst>
        <pc:spChg chg="mod">
          <ac:chgData name="Alyssa Hoang" userId="081bc94f-c570-4457-99b7-4fbd9415f3d7" providerId="ADAL" clId="{F2EF3598-1DB7-4F31-BA7D-E0F081095FEF}" dt="2024-07-02T10:28:21.320" v="429" actId="20577"/>
          <ac:spMkLst>
            <pc:docMk/>
            <pc:sldMk cId="3465007243" sldId="2147473603"/>
            <ac:spMk id="3" creationId="{026CEC65-0A6C-9452-3AE4-05AED5D3CE68}"/>
          </ac:spMkLst>
        </pc:spChg>
      </pc:sldChg>
      <pc:sldChg chg="modSp add mod">
        <pc:chgData name="Alyssa Hoang" userId="081bc94f-c570-4457-99b7-4fbd9415f3d7" providerId="ADAL" clId="{F2EF3598-1DB7-4F31-BA7D-E0F081095FEF}" dt="2024-07-02T10:28:47.134" v="482" actId="20577"/>
        <pc:sldMkLst>
          <pc:docMk/>
          <pc:sldMk cId="3737009026" sldId="2147473604"/>
        </pc:sldMkLst>
        <pc:spChg chg="mod">
          <ac:chgData name="Alyssa Hoang" userId="081bc94f-c570-4457-99b7-4fbd9415f3d7" providerId="ADAL" clId="{F2EF3598-1DB7-4F31-BA7D-E0F081095FEF}" dt="2024-07-02T10:28:47.134" v="482" actId="20577"/>
          <ac:spMkLst>
            <pc:docMk/>
            <pc:sldMk cId="3737009026" sldId="2147473604"/>
            <ac:spMk id="3" creationId="{026CEC65-0A6C-9452-3AE4-05AED5D3CE68}"/>
          </ac:spMkLst>
        </pc:spChg>
      </pc:sldChg>
      <pc:sldChg chg="addSp modSp add mod">
        <pc:chgData name="Alyssa Hoang" userId="081bc94f-c570-4457-99b7-4fbd9415f3d7" providerId="ADAL" clId="{F2EF3598-1DB7-4F31-BA7D-E0F081095FEF}" dt="2024-07-02T10:41:09.294" v="569" actId="1076"/>
        <pc:sldMkLst>
          <pc:docMk/>
          <pc:sldMk cId="1490617758" sldId="2147473605"/>
        </pc:sldMkLst>
        <pc:spChg chg="mod">
          <ac:chgData name="Alyssa Hoang" userId="081bc94f-c570-4457-99b7-4fbd9415f3d7" providerId="ADAL" clId="{F2EF3598-1DB7-4F31-BA7D-E0F081095FEF}" dt="2024-07-02T10:41:09.294" v="569" actId="1076"/>
          <ac:spMkLst>
            <pc:docMk/>
            <pc:sldMk cId="1490617758" sldId="2147473605"/>
            <ac:spMk id="3" creationId="{F28E9EBE-30D7-9A96-82BB-E75D6F522655}"/>
          </ac:spMkLst>
        </pc:spChg>
        <pc:picChg chg="add mod">
          <ac:chgData name="Alyssa Hoang" userId="081bc94f-c570-4457-99b7-4fbd9415f3d7" providerId="ADAL" clId="{F2EF3598-1DB7-4F31-BA7D-E0F081095FEF}" dt="2024-07-02T10:41:00.429" v="566" actId="14100"/>
          <ac:picMkLst>
            <pc:docMk/>
            <pc:sldMk cId="1490617758" sldId="2147473605"/>
            <ac:picMk id="4" creationId="{2E71DBCC-8B7E-FDC5-7484-BE905C9915C4}"/>
          </ac:picMkLst>
        </pc:picChg>
        <pc:picChg chg="mod">
          <ac:chgData name="Alyssa Hoang" userId="081bc94f-c570-4457-99b7-4fbd9415f3d7" providerId="ADAL" clId="{F2EF3598-1DB7-4F31-BA7D-E0F081095FEF}" dt="2024-07-02T10:35:39.923" v="534" actId="1366"/>
          <ac:picMkLst>
            <pc:docMk/>
            <pc:sldMk cId="1490617758" sldId="2147473605"/>
            <ac:picMk id="17" creationId="{8177F828-5046-785A-A5CC-EE4E55D2360E}"/>
          </ac:picMkLst>
        </pc:picChg>
      </pc:sldChg>
      <pc:sldChg chg="modSp add mod ord">
        <pc:chgData name="Alyssa Hoang" userId="081bc94f-c570-4457-99b7-4fbd9415f3d7" providerId="ADAL" clId="{F2EF3598-1DB7-4F31-BA7D-E0F081095FEF}" dt="2024-07-02T10:42:19.586" v="616" actId="20577"/>
        <pc:sldMkLst>
          <pc:docMk/>
          <pc:sldMk cId="2813973534" sldId="2147473606"/>
        </pc:sldMkLst>
        <pc:spChg chg="mod">
          <ac:chgData name="Alyssa Hoang" userId="081bc94f-c570-4457-99b7-4fbd9415f3d7" providerId="ADAL" clId="{F2EF3598-1DB7-4F31-BA7D-E0F081095FEF}" dt="2024-07-02T10:42:19.586" v="616" actId="20577"/>
          <ac:spMkLst>
            <pc:docMk/>
            <pc:sldMk cId="2813973534" sldId="2147473606"/>
            <ac:spMk id="3" creationId="{026CEC65-0A6C-9452-3AE4-05AED5D3CE68}"/>
          </ac:spMkLst>
        </pc:spChg>
        <pc:spChg chg="mod">
          <ac:chgData name="Alyssa Hoang" userId="081bc94f-c570-4457-99b7-4fbd9415f3d7" providerId="ADAL" clId="{F2EF3598-1DB7-4F31-BA7D-E0F081095FEF}" dt="2024-07-02T10:42:13.800" v="606" actId="20577"/>
          <ac:spMkLst>
            <pc:docMk/>
            <pc:sldMk cId="2813973534" sldId="2147473606"/>
            <ac:spMk id="6" creationId="{ADF51CDA-F4E7-7444-6E29-71D7C5F34EA9}"/>
          </ac:spMkLst>
        </pc:spChg>
      </pc:sldChg>
      <pc:sldChg chg="add del ord">
        <pc:chgData name="Alyssa Hoang" userId="081bc94f-c570-4457-99b7-4fbd9415f3d7" providerId="ADAL" clId="{F2EF3598-1DB7-4F31-BA7D-E0F081095FEF}" dt="2024-07-02T10:43:05.376" v="621" actId="47"/>
        <pc:sldMkLst>
          <pc:docMk/>
          <pc:sldMk cId="1593521674" sldId="2147473607"/>
        </pc:sldMkLst>
      </pc:sldChg>
      <pc:sldChg chg="addSp delSp modSp add mod">
        <pc:chgData name="Alyssa Hoang" userId="081bc94f-c570-4457-99b7-4fbd9415f3d7" providerId="ADAL" clId="{F2EF3598-1DB7-4F31-BA7D-E0F081095FEF}" dt="2024-07-02T10:45:55.627" v="669" actId="14734"/>
        <pc:sldMkLst>
          <pc:docMk/>
          <pc:sldMk cId="2522646441" sldId="2147473608"/>
        </pc:sldMkLst>
        <pc:spChg chg="add mod">
          <ac:chgData name="Alyssa Hoang" userId="081bc94f-c570-4457-99b7-4fbd9415f3d7" providerId="ADAL" clId="{F2EF3598-1DB7-4F31-BA7D-E0F081095FEF}" dt="2024-07-02T10:45:45.563" v="668" actId="207"/>
          <ac:spMkLst>
            <pc:docMk/>
            <pc:sldMk cId="2522646441" sldId="2147473608"/>
            <ac:spMk id="5" creationId="{C70007DF-9038-0DDE-8DE8-7BF72741DA31}"/>
          </ac:spMkLst>
        </pc:spChg>
        <pc:spChg chg="del mod">
          <ac:chgData name="Alyssa Hoang" userId="081bc94f-c570-4457-99b7-4fbd9415f3d7" providerId="ADAL" clId="{F2EF3598-1DB7-4F31-BA7D-E0F081095FEF}" dt="2024-07-02T10:45:12.264" v="636" actId="478"/>
          <ac:spMkLst>
            <pc:docMk/>
            <pc:sldMk cId="2522646441" sldId="2147473608"/>
            <ac:spMk id="8" creationId="{966AD141-DF6D-9394-72C0-A264EF1F59DA}"/>
          </ac:spMkLst>
        </pc:spChg>
        <pc:spChg chg="del">
          <ac:chgData name="Alyssa Hoang" userId="081bc94f-c570-4457-99b7-4fbd9415f3d7" providerId="ADAL" clId="{F2EF3598-1DB7-4F31-BA7D-E0F081095FEF}" dt="2024-07-02T10:43:20.543" v="623" actId="478"/>
          <ac:spMkLst>
            <pc:docMk/>
            <pc:sldMk cId="2522646441" sldId="2147473608"/>
            <ac:spMk id="10" creationId="{0D942FB1-3C13-80AF-4437-821A16015E2D}"/>
          </ac:spMkLst>
        </pc:spChg>
        <pc:graphicFrameChg chg="add mod modGraphic">
          <ac:chgData name="Alyssa Hoang" userId="081bc94f-c570-4457-99b7-4fbd9415f3d7" providerId="ADAL" clId="{F2EF3598-1DB7-4F31-BA7D-E0F081095FEF}" dt="2024-07-02T10:45:55.627" v="669" actId="14734"/>
          <ac:graphicFrameMkLst>
            <pc:docMk/>
            <pc:sldMk cId="2522646441" sldId="2147473608"/>
            <ac:graphicFrameMk id="4" creationId="{703C16E7-E823-DCF4-98A3-B7835C0F37F9}"/>
          </ac:graphicFrameMkLst>
        </pc:graphicFrameChg>
        <pc:picChg chg="del">
          <ac:chgData name="Alyssa Hoang" userId="081bc94f-c570-4457-99b7-4fbd9415f3d7" providerId="ADAL" clId="{F2EF3598-1DB7-4F31-BA7D-E0F081095FEF}" dt="2024-07-02T10:44:46.621" v="631" actId="478"/>
          <ac:picMkLst>
            <pc:docMk/>
            <pc:sldMk cId="2522646441" sldId="2147473608"/>
            <ac:picMk id="2" creationId="{AC583014-12C0-3E54-BD51-0C6843E2326A}"/>
          </ac:picMkLst>
        </pc:picChg>
      </pc:sldChg>
      <pc:sldMasterChg chg="del delSldLayout">
        <pc:chgData name="Alyssa Hoang" userId="081bc94f-c570-4457-99b7-4fbd9415f3d7" providerId="ADAL" clId="{F2EF3598-1DB7-4F31-BA7D-E0F081095FEF}" dt="2024-07-02T10:44:51.576" v="632" actId="47"/>
        <pc:sldMasterMkLst>
          <pc:docMk/>
          <pc:sldMasterMk cId="4278935165" sldId="2147483660"/>
        </pc:sldMasterMkLst>
        <pc:sldLayoutChg chg="del">
          <pc:chgData name="Alyssa Hoang" userId="081bc94f-c570-4457-99b7-4fbd9415f3d7" providerId="ADAL" clId="{F2EF3598-1DB7-4F31-BA7D-E0F081095FEF}" dt="2024-07-02T10:44:51.576" v="632" actId="47"/>
          <pc:sldLayoutMkLst>
            <pc:docMk/>
            <pc:sldMasterMk cId="4278935165" sldId="2147483660"/>
            <pc:sldLayoutMk cId="2973958191" sldId="2147483661"/>
          </pc:sldLayoutMkLst>
        </pc:sldLayoutChg>
        <pc:sldLayoutChg chg="del">
          <pc:chgData name="Alyssa Hoang" userId="081bc94f-c570-4457-99b7-4fbd9415f3d7" providerId="ADAL" clId="{F2EF3598-1DB7-4F31-BA7D-E0F081095FEF}" dt="2024-07-02T10:44:51.576" v="632" actId="47"/>
          <pc:sldLayoutMkLst>
            <pc:docMk/>
            <pc:sldMasterMk cId="4278935165" sldId="2147483660"/>
            <pc:sldLayoutMk cId="3718048270" sldId="2147483662"/>
          </pc:sldLayoutMkLst>
        </pc:sldLayoutChg>
        <pc:sldLayoutChg chg="del">
          <pc:chgData name="Alyssa Hoang" userId="081bc94f-c570-4457-99b7-4fbd9415f3d7" providerId="ADAL" clId="{F2EF3598-1DB7-4F31-BA7D-E0F081095FEF}" dt="2024-07-02T10:44:51.576" v="632" actId="47"/>
          <pc:sldLayoutMkLst>
            <pc:docMk/>
            <pc:sldMasterMk cId="4278935165" sldId="2147483660"/>
            <pc:sldLayoutMk cId="1176059482" sldId="2147483663"/>
          </pc:sldLayoutMkLst>
        </pc:sldLayoutChg>
        <pc:sldLayoutChg chg="del">
          <pc:chgData name="Alyssa Hoang" userId="081bc94f-c570-4457-99b7-4fbd9415f3d7" providerId="ADAL" clId="{F2EF3598-1DB7-4F31-BA7D-E0F081095FEF}" dt="2024-07-02T10:44:51.576" v="632" actId="47"/>
          <pc:sldLayoutMkLst>
            <pc:docMk/>
            <pc:sldMasterMk cId="4278935165" sldId="2147483660"/>
            <pc:sldLayoutMk cId="2444907676" sldId="2147483664"/>
          </pc:sldLayoutMkLst>
        </pc:sldLayoutChg>
        <pc:sldLayoutChg chg="del">
          <pc:chgData name="Alyssa Hoang" userId="081bc94f-c570-4457-99b7-4fbd9415f3d7" providerId="ADAL" clId="{F2EF3598-1DB7-4F31-BA7D-E0F081095FEF}" dt="2024-07-02T10:44:51.576" v="632" actId="47"/>
          <pc:sldLayoutMkLst>
            <pc:docMk/>
            <pc:sldMasterMk cId="4278935165" sldId="2147483660"/>
            <pc:sldLayoutMk cId="2276398779" sldId="2147483665"/>
          </pc:sldLayoutMkLst>
        </pc:sldLayoutChg>
        <pc:sldLayoutChg chg="del">
          <pc:chgData name="Alyssa Hoang" userId="081bc94f-c570-4457-99b7-4fbd9415f3d7" providerId="ADAL" clId="{F2EF3598-1DB7-4F31-BA7D-E0F081095FEF}" dt="2024-07-02T10:44:51.576" v="632" actId="47"/>
          <pc:sldLayoutMkLst>
            <pc:docMk/>
            <pc:sldMasterMk cId="4278935165" sldId="2147483660"/>
            <pc:sldLayoutMk cId="1040050387" sldId="2147483666"/>
          </pc:sldLayoutMkLst>
        </pc:sldLayoutChg>
      </pc:sldMasterChg>
    </pc:docChg>
  </pc:docChgLst>
  <pc:docChgLst>
    <pc:chgData name="Alyssa Hoang" userId="081bc94f-c570-4457-99b7-4fbd9415f3d7" providerId="ADAL" clId="{091F27C2-7269-4369-B46F-3284C36A786C}"/>
    <pc:docChg chg="undo custSel modSld">
      <pc:chgData name="Alyssa Hoang" userId="081bc94f-c570-4457-99b7-4fbd9415f3d7" providerId="ADAL" clId="{091F27C2-7269-4369-B46F-3284C36A786C}" dt="2024-09-30T03:43:47.948" v="23" actId="167"/>
      <pc:docMkLst>
        <pc:docMk/>
      </pc:docMkLst>
      <pc:sldChg chg="addSp delSp modSp mod">
        <pc:chgData name="Alyssa Hoang" userId="081bc94f-c570-4457-99b7-4fbd9415f3d7" providerId="ADAL" clId="{091F27C2-7269-4369-B46F-3284C36A786C}" dt="2024-09-30T03:42:47.191" v="8" actId="167"/>
        <pc:sldMkLst>
          <pc:docMk/>
          <pc:sldMk cId="846178147" sldId="2147473671"/>
        </pc:sldMkLst>
        <pc:picChg chg="add mod ord">
          <ac:chgData name="Alyssa Hoang" userId="081bc94f-c570-4457-99b7-4fbd9415f3d7" providerId="ADAL" clId="{091F27C2-7269-4369-B46F-3284C36A786C}" dt="2024-09-30T03:42:47.191" v="8" actId="167"/>
          <ac:picMkLst>
            <pc:docMk/>
            <pc:sldMk cId="846178147" sldId="2147473671"/>
            <ac:picMk id="2" creationId="{9551D2FB-DC9C-1259-55CC-5337DC22BCD3}"/>
          </ac:picMkLst>
        </pc:picChg>
        <pc:picChg chg="del">
          <ac:chgData name="Alyssa Hoang" userId="081bc94f-c570-4457-99b7-4fbd9415f3d7" providerId="ADAL" clId="{091F27C2-7269-4369-B46F-3284C36A786C}" dt="2024-09-30T03:42:14.815" v="0" actId="478"/>
          <ac:picMkLst>
            <pc:docMk/>
            <pc:sldMk cId="846178147" sldId="2147473671"/>
            <ac:picMk id="3" creationId="{AC71A7CB-C143-6B11-09FD-6EC7E6525457}"/>
          </ac:picMkLst>
        </pc:picChg>
      </pc:sldChg>
      <pc:sldChg chg="addSp delSp modSp mod">
        <pc:chgData name="Alyssa Hoang" userId="081bc94f-c570-4457-99b7-4fbd9415f3d7" providerId="ADAL" clId="{091F27C2-7269-4369-B46F-3284C36A786C}" dt="2024-09-30T03:43:16.322" v="16" actId="962"/>
        <pc:sldMkLst>
          <pc:docMk/>
          <pc:sldMk cId="1643619706" sldId="2147473672"/>
        </pc:sldMkLst>
        <pc:picChg chg="del">
          <ac:chgData name="Alyssa Hoang" userId="081bc94f-c570-4457-99b7-4fbd9415f3d7" providerId="ADAL" clId="{091F27C2-7269-4369-B46F-3284C36A786C}" dt="2024-09-30T03:43:01.329" v="9" actId="478"/>
          <ac:picMkLst>
            <pc:docMk/>
            <pc:sldMk cId="1643619706" sldId="2147473672"/>
            <ac:picMk id="3" creationId="{ACAE4EAB-0805-C09E-F68C-8A4CBA45DD28}"/>
          </ac:picMkLst>
        </pc:picChg>
        <pc:picChg chg="add mod ord">
          <ac:chgData name="Alyssa Hoang" userId="081bc94f-c570-4457-99b7-4fbd9415f3d7" providerId="ADAL" clId="{091F27C2-7269-4369-B46F-3284C36A786C}" dt="2024-09-30T03:43:16.322" v="16" actId="962"/>
          <ac:picMkLst>
            <pc:docMk/>
            <pc:sldMk cId="1643619706" sldId="2147473672"/>
            <ac:picMk id="5" creationId="{5CE0CF68-AFE6-A826-A7F2-24DC90B61A10}"/>
          </ac:picMkLst>
        </pc:picChg>
      </pc:sldChg>
      <pc:sldChg chg="addSp delSp modSp mod">
        <pc:chgData name="Alyssa Hoang" userId="081bc94f-c570-4457-99b7-4fbd9415f3d7" providerId="ADAL" clId="{091F27C2-7269-4369-B46F-3284C36A786C}" dt="2024-09-30T03:43:47.948" v="23" actId="167"/>
        <pc:sldMkLst>
          <pc:docMk/>
          <pc:sldMk cId="4006208796" sldId="2147473674"/>
        </pc:sldMkLst>
        <pc:picChg chg="add mod ord">
          <ac:chgData name="Alyssa Hoang" userId="081bc94f-c570-4457-99b7-4fbd9415f3d7" providerId="ADAL" clId="{091F27C2-7269-4369-B46F-3284C36A786C}" dt="2024-09-30T03:43:47.948" v="23" actId="167"/>
          <ac:picMkLst>
            <pc:docMk/>
            <pc:sldMk cId="4006208796" sldId="2147473674"/>
            <ac:picMk id="2" creationId="{7EF30FF1-8D0F-5D66-C93A-7461D8920D57}"/>
          </ac:picMkLst>
        </pc:picChg>
        <pc:picChg chg="del">
          <ac:chgData name="Alyssa Hoang" userId="081bc94f-c570-4457-99b7-4fbd9415f3d7" providerId="ADAL" clId="{091F27C2-7269-4369-B46F-3284C36A786C}" dt="2024-09-30T03:43:32.388" v="17" actId="478"/>
          <ac:picMkLst>
            <pc:docMk/>
            <pc:sldMk cId="4006208796" sldId="2147473674"/>
            <ac:picMk id="24" creationId="{51C4B187-0266-7CC4-F368-C9209B03D73A}"/>
          </ac:picMkLst>
        </pc:picChg>
      </pc:sldChg>
    </pc:docChg>
  </pc:docChgLst>
  <pc:docChgLst>
    <pc:chgData name="Alyssa Hoang" userId="081bc94f-c570-4457-99b7-4fbd9415f3d7" providerId="ADAL" clId="{14D41A06-27F7-4521-9164-58CAB250662D}"/>
    <pc:docChg chg="modSld">
      <pc:chgData name="Alyssa Hoang" userId="081bc94f-c570-4457-99b7-4fbd9415f3d7" providerId="ADAL" clId="{14D41A06-27F7-4521-9164-58CAB250662D}" dt="2024-09-27T03:55:59.274" v="1" actId="167"/>
      <pc:docMkLst>
        <pc:docMk/>
      </pc:docMkLst>
      <pc:sldChg chg="modSp mod">
        <pc:chgData name="Alyssa Hoang" userId="081bc94f-c570-4457-99b7-4fbd9415f3d7" providerId="ADAL" clId="{14D41A06-27F7-4521-9164-58CAB250662D}" dt="2024-09-27T03:55:59.274" v="1" actId="167"/>
        <pc:sldMkLst>
          <pc:docMk/>
          <pc:sldMk cId="524603949" sldId="2147473595"/>
        </pc:sldMkLst>
        <pc:picChg chg="ord">
          <ac:chgData name="Alyssa Hoang" userId="081bc94f-c570-4457-99b7-4fbd9415f3d7" providerId="ADAL" clId="{14D41A06-27F7-4521-9164-58CAB250662D}" dt="2024-09-27T03:55:59.274" v="1" actId="167"/>
          <ac:picMkLst>
            <pc:docMk/>
            <pc:sldMk cId="524603949" sldId="2147473595"/>
            <ac:picMk id="3" creationId="{9CC85167-B391-EB8C-5E50-423FCE440555}"/>
          </ac:picMkLst>
        </pc:picChg>
        <pc:picChg chg="ord">
          <ac:chgData name="Alyssa Hoang" userId="081bc94f-c570-4457-99b7-4fbd9415f3d7" providerId="ADAL" clId="{14D41A06-27F7-4521-9164-58CAB250662D}" dt="2024-09-27T03:55:56.679" v="0" actId="167"/>
          <ac:picMkLst>
            <pc:docMk/>
            <pc:sldMk cId="524603949" sldId="2147473595"/>
            <ac:picMk id="6" creationId="{5B418B2C-03D7-E566-EABE-FA73F2A91891}"/>
          </ac:picMkLst>
        </pc:picChg>
      </pc:sldChg>
    </pc:docChg>
  </pc:docChgLst>
  <pc:docChgLst>
    <pc:chgData name="Alyssa Hoang" userId="081bc94f-c570-4457-99b7-4fbd9415f3d7" providerId="ADAL" clId="{CF0BC802-3B2F-4AC1-B7FC-0F5C9ACA6E10}"/>
    <pc:docChg chg="undo custSel addSld delSld modSld sldOrd delMainMaster modSection">
      <pc:chgData name="Alyssa Hoang" userId="081bc94f-c570-4457-99b7-4fbd9415f3d7" providerId="ADAL" clId="{CF0BC802-3B2F-4AC1-B7FC-0F5C9ACA6E10}" dt="2024-07-18T11:26:05.834" v="257"/>
      <pc:docMkLst>
        <pc:docMk/>
      </pc:docMkLst>
      <pc:sldChg chg="delSp add del mod ord">
        <pc:chgData name="Alyssa Hoang" userId="081bc94f-c570-4457-99b7-4fbd9415f3d7" providerId="ADAL" clId="{CF0BC802-3B2F-4AC1-B7FC-0F5C9ACA6E10}" dt="2024-07-18T11:24:15.900" v="236" actId="47"/>
        <pc:sldMkLst>
          <pc:docMk/>
          <pc:sldMk cId="2746567574" sldId="2223"/>
        </pc:sldMkLst>
        <pc:spChg chg="del">
          <ac:chgData name="Alyssa Hoang" userId="081bc94f-c570-4457-99b7-4fbd9415f3d7" providerId="ADAL" clId="{CF0BC802-3B2F-4AC1-B7FC-0F5C9ACA6E10}" dt="2024-07-18T11:24:05.416" v="228" actId="21"/>
          <ac:spMkLst>
            <pc:docMk/>
            <pc:sldMk cId="2746567574" sldId="2223"/>
            <ac:spMk id="4" creationId="{9754C771-88C6-8A6E-D2FB-334C764EABFB}"/>
          </ac:spMkLst>
        </pc:spChg>
      </pc:sldChg>
      <pc:sldChg chg="modSp mod">
        <pc:chgData name="Alyssa Hoang" userId="081bc94f-c570-4457-99b7-4fbd9415f3d7" providerId="ADAL" clId="{CF0BC802-3B2F-4AC1-B7FC-0F5C9ACA6E10}" dt="2024-07-02T10:47:06.320" v="9" actId="20577"/>
        <pc:sldMkLst>
          <pc:docMk/>
          <pc:sldMk cId="3529040043" sldId="2147376166"/>
        </pc:sldMkLst>
        <pc:spChg chg="mod">
          <ac:chgData name="Alyssa Hoang" userId="081bc94f-c570-4457-99b7-4fbd9415f3d7" providerId="ADAL" clId="{CF0BC802-3B2F-4AC1-B7FC-0F5C9ACA6E10}" dt="2024-07-02T10:47:06.320" v="9" actId="20577"/>
          <ac:spMkLst>
            <pc:docMk/>
            <pc:sldMk cId="3529040043" sldId="2147376166"/>
            <ac:spMk id="2" creationId="{A96A4039-4DDD-04DE-9C84-CC34DF3FC990}"/>
          </ac:spMkLst>
        </pc:spChg>
      </pc:sldChg>
      <pc:sldChg chg="add">
        <pc:chgData name="Alyssa Hoang" userId="081bc94f-c570-4457-99b7-4fbd9415f3d7" providerId="ADAL" clId="{CF0BC802-3B2F-4AC1-B7FC-0F5C9ACA6E10}" dt="2024-07-18T11:25:49.850" v="256"/>
        <pc:sldMkLst>
          <pc:docMk/>
          <pc:sldMk cId="4212052747" sldId="2147376635"/>
        </pc:sldMkLst>
      </pc:sldChg>
      <pc:sldChg chg="addSp delSp modSp mod">
        <pc:chgData name="Alyssa Hoang" userId="081bc94f-c570-4457-99b7-4fbd9415f3d7" providerId="ADAL" clId="{CF0BC802-3B2F-4AC1-B7FC-0F5C9ACA6E10}" dt="2024-07-02T11:13:50.488" v="182" actId="14100"/>
        <pc:sldMkLst>
          <pc:docMk/>
          <pc:sldMk cId="524603949" sldId="2147473595"/>
        </pc:sldMkLst>
        <pc:picChg chg="add mod">
          <ac:chgData name="Alyssa Hoang" userId="081bc94f-c570-4457-99b7-4fbd9415f3d7" providerId="ADAL" clId="{CF0BC802-3B2F-4AC1-B7FC-0F5C9ACA6E10}" dt="2024-07-02T11:13:50.488" v="182" actId="14100"/>
          <ac:picMkLst>
            <pc:docMk/>
            <pc:sldMk cId="524603949" sldId="2147473595"/>
            <ac:picMk id="2" creationId="{ABB0A4EA-F0A3-A1A7-AFAE-70D80F6D2E24}"/>
          </ac:picMkLst>
        </pc:picChg>
        <pc:picChg chg="del">
          <ac:chgData name="Alyssa Hoang" userId="081bc94f-c570-4457-99b7-4fbd9415f3d7" providerId="ADAL" clId="{CF0BC802-3B2F-4AC1-B7FC-0F5C9ACA6E10}" dt="2024-07-02T11:13:29.886" v="174" actId="478"/>
          <ac:picMkLst>
            <pc:docMk/>
            <pc:sldMk cId="524603949" sldId="2147473595"/>
            <ac:picMk id="8" creationId="{BB7B623E-A59B-24A0-2DD3-90D734B70144}"/>
          </ac:picMkLst>
        </pc:picChg>
      </pc:sldChg>
      <pc:sldChg chg="addSp delSp modSp mod">
        <pc:chgData name="Alyssa Hoang" userId="081bc94f-c570-4457-99b7-4fbd9415f3d7" providerId="ADAL" clId="{CF0BC802-3B2F-4AC1-B7FC-0F5C9ACA6E10}" dt="2024-07-02T11:14:51.843" v="190" actId="1076"/>
        <pc:sldMkLst>
          <pc:docMk/>
          <pc:sldMk cId="121552486" sldId="2147473596"/>
        </pc:sldMkLst>
        <pc:picChg chg="del">
          <ac:chgData name="Alyssa Hoang" userId="081bc94f-c570-4457-99b7-4fbd9415f3d7" providerId="ADAL" clId="{CF0BC802-3B2F-4AC1-B7FC-0F5C9ACA6E10}" dt="2024-07-02T11:14:35.714" v="183" actId="478"/>
          <ac:picMkLst>
            <pc:docMk/>
            <pc:sldMk cId="121552486" sldId="2147473596"/>
            <ac:picMk id="4" creationId="{B06A9646-F4DD-6D37-553B-50396E69FE72}"/>
          </ac:picMkLst>
        </pc:picChg>
        <pc:picChg chg="add mod">
          <ac:chgData name="Alyssa Hoang" userId="081bc94f-c570-4457-99b7-4fbd9415f3d7" providerId="ADAL" clId="{CF0BC802-3B2F-4AC1-B7FC-0F5C9ACA6E10}" dt="2024-07-02T11:14:51.843" v="190" actId="1076"/>
          <ac:picMkLst>
            <pc:docMk/>
            <pc:sldMk cId="121552486" sldId="2147473596"/>
            <ac:picMk id="5" creationId="{6893D2CC-67B2-FC56-7D02-4AA1515DCF49}"/>
          </ac:picMkLst>
        </pc:picChg>
      </pc:sldChg>
      <pc:sldChg chg="addSp delSp modSp mod">
        <pc:chgData name="Alyssa Hoang" userId="081bc94f-c570-4457-99b7-4fbd9415f3d7" providerId="ADAL" clId="{CF0BC802-3B2F-4AC1-B7FC-0F5C9ACA6E10}" dt="2024-07-18T11:24:10.998" v="234" actId="20577"/>
        <pc:sldMkLst>
          <pc:docMk/>
          <pc:sldMk cId="4137582867" sldId="2147473598"/>
        </pc:sldMkLst>
        <pc:spChg chg="add mod">
          <ac:chgData name="Alyssa Hoang" userId="081bc94f-c570-4457-99b7-4fbd9415f3d7" providerId="ADAL" clId="{CF0BC802-3B2F-4AC1-B7FC-0F5C9ACA6E10}" dt="2024-07-18T11:23:57.073" v="226" actId="20577"/>
          <ac:spMkLst>
            <pc:docMk/>
            <pc:sldMk cId="4137582867" sldId="2147473598"/>
            <ac:spMk id="2" creationId="{503C1BEF-6691-4FD0-3077-40A1CDCEFD9D}"/>
          </ac:spMkLst>
        </pc:spChg>
        <pc:spChg chg="del">
          <ac:chgData name="Alyssa Hoang" userId="081bc94f-c570-4457-99b7-4fbd9415f3d7" providerId="ADAL" clId="{CF0BC802-3B2F-4AC1-B7FC-0F5C9ACA6E10}" dt="2024-07-18T11:23:45.393" v="201" actId="478"/>
          <ac:spMkLst>
            <pc:docMk/>
            <pc:sldMk cId="4137582867" sldId="2147473598"/>
            <ac:spMk id="3" creationId="{026CEC65-0A6C-9452-3AE4-05AED5D3CE68}"/>
          </ac:spMkLst>
        </pc:spChg>
        <pc:spChg chg="add mod">
          <ac:chgData name="Alyssa Hoang" userId="081bc94f-c570-4457-99b7-4fbd9415f3d7" providerId="ADAL" clId="{CF0BC802-3B2F-4AC1-B7FC-0F5C9ACA6E10}" dt="2024-07-18T11:24:10.998" v="234" actId="20577"/>
          <ac:spMkLst>
            <pc:docMk/>
            <pc:sldMk cId="4137582867" sldId="2147473598"/>
            <ac:spMk id="4" creationId="{9754C771-88C6-8A6E-D2FB-334C764EABFB}"/>
          </ac:spMkLst>
        </pc:spChg>
        <pc:spChg chg="del">
          <ac:chgData name="Alyssa Hoang" userId="081bc94f-c570-4457-99b7-4fbd9415f3d7" providerId="ADAL" clId="{CF0BC802-3B2F-4AC1-B7FC-0F5C9ACA6E10}" dt="2024-07-18T11:23:45.393" v="201" actId="478"/>
          <ac:spMkLst>
            <pc:docMk/>
            <pc:sldMk cId="4137582867" sldId="2147473598"/>
            <ac:spMk id="6" creationId="{ADF51CDA-F4E7-7444-6E29-71D7C5F34EA9}"/>
          </ac:spMkLst>
        </pc:spChg>
      </pc:sldChg>
      <pc:sldChg chg="addSp delSp modSp del mod">
        <pc:chgData name="Alyssa Hoang" userId="081bc94f-c570-4457-99b7-4fbd9415f3d7" providerId="ADAL" clId="{CF0BC802-3B2F-4AC1-B7FC-0F5C9ACA6E10}" dt="2024-07-18T11:24:00.571" v="227" actId="47"/>
        <pc:sldMkLst>
          <pc:docMk/>
          <pc:sldMk cId="2003740863" sldId="2147473599"/>
        </pc:sldMkLst>
        <pc:spChg chg="mod">
          <ac:chgData name="Alyssa Hoang" userId="081bc94f-c570-4457-99b7-4fbd9415f3d7" providerId="ADAL" clId="{CF0BC802-3B2F-4AC1-B7FC-0F5C9ACA6E10}" dt="2024-07-02T11:07:45.696" v="168" actId="113"/>
          <ac:spMkLst>
            <pc:docMk/>
            <pc:sldMk cId="2003740863" sldId="2147473599"/>
            <ac:spMk id="5" creationId="{3CC1A901-88B6-4723-3497-CF1A9359D4D3}"/>
          </ac:spMkLst>
        </pc:spChg>
        <pc:inkChg chg="add del mod">
          <ac:chgData name="Alyssa Hoang" userId="081bc94f-c570-4457-99b7-4fbd9415f3d7" providerId="ADAL" clId="{CF0BC802-3B2F-4AC1-B7FC-0F5C9ACA6E10}" dt="2024-07-02T11:07:19.351" v="166" actId="478"/>
          <ac:inkMkLst>
            <pc:docMk/>
            <pc:sldMk cId="2003740863" sldId="2147473599"/>
            <ac:inkMk id="2" creationId="{4CBB5CAF-A024-64E4-2B72-F9BFF0FC7D9F}"/>
          </ac:inkMkLst>
        </pc:inkChg>
      </pc:sldChg>
      <pc:sldChg chg="del">
        <pc:chgData name="Alyssa Hoang" userId="081bc94f-c570-4457-99b7-4fbd9415f3d7" providerId="ADAL" clId="{CF0BC802-3B2F-4AC1-B7FC-0F5C9ACA6E10}" dt="2024-07-18T11:24:13.782" v="235" actId="47"/>
        <pc:sldMkLst>
          <pc:docMk/>
          <pc:sldMk cId="3632039034" sldId="2147473600"/>
        </pc:sldMkLst>
      </pc:sldChg>
      <pc:sldChg chg="del">
        <pc:chgData name="Alyssa Hoang" userId="081bc94f-c570-4457-99b7-4fbd9415f3d7" providerId="ADAL" clId="{CF0BC802-3B2F-4AC1-B7FC-0F5C9ACA6E10}" dt="2024-07-18T11:24:30.971" v="241" actId="47"/>
        <pc:sldMkLst>
          <pc:docMk/>
          <pc:sldMk cId="729466925" sldId="2147473601"/>
        </pc:sldMkLst>
      </pc:sldChg>
      <pc:sldChg chg="del">
        <pc:chgData name="Alyssa Hoang" userId="081bc94f-c570-4457-99b7-4fbd9415f3d7" providerId="ADAL" clId="{CF0BC802-3B2F-4AC1-B7FC-0F5C9ACA6E10}" dt="2024-07-18T11:24:18.916" v="237" actId="47"/>
        <pc:sldMkLst>
          <pc:docMk/>
          <pc:sldMk cId="956578799" sldId="2147473602"/>
        </pc:sldMkLst>
      </pc:sldChg>
      <pc:sldChg chg="del">
        <pc:chgData name="Alyssa Hoang" userId="081bc94f-c570-4457-99b7-4fbd9415f3d7" providerId="ADAL" clId="{CF0BC802-3B2F-4AC1-B7FC-0F5C9ACA6E10}" dt="2024-07-18T11:24:22.945" v="239" actId="47"/>
        <pc:sldMkLst>
          <pc:docMk/>
          <pc:sldMk cId="3465007243" sldId="2147473603"/>
        </pc:sldMkLst>
      </pc:sldChg>
      <pc:sldChg chg="del">
        <pc:chgData name="Alyssa Hoang" userId="081bc94f-c570-4457-99b7-4fbd9415f3d7" providerId="ADAL" clId="{CF0BC802-3B2F-4AC1-B7FC-0F5C9ACA6E10}" dt="2024-07-18T11:24:20.216" v="238" actId="47"/>
        <pc:sldMkLst>
          <pc:docMk/>
          <pc:sldMk cId="3737009026" sldId="2147473604"/>
        </pc:sldMkLst>
      </pc:sldChg>
      <pc:sldChg chg="addSp delSp modSp mod">
        <pc:chgData name="Alyssa Hoang" userId="081bc94f-c570-4457-99b7-4fbd9415f3d7" providerId="ADAL" clId="{CF0BC802-3B2F-4AC1-B7FC-0F5C9ACA6E10}" dt="2024-07-02T11:15:32.659" v="197" actId="14100"/>
        <pc:sldMkLst>
          <pc:docMk/>
          <pc:sldMk cId="1490617758" sldId="2147473605"/>
        </pc:sldMkLst>
        <pc:picChg chg="del">
          <ac:chgData name="Alyssa Hoang" userId="081bc94f-c570-4457-99b7-4fbd9415f3d7" providerId="ADAL" clId="{CF0BC802-3B2F-4AC1-B7FC-0F5C9ACA6E10}" dt="2024-07-02T11:15:14.365" v="191" actId="478"/>
          <ac:picMkLst>
            <pc:docMk/>
            <pc:sldMk cId="1490617758" sldId="2147473605"/>
            <ac:picMk id="4" creationId="{2E71DBCC-8B7E-FDC5-7484-BE905C9915C4}"/>
          </ac:picMkLst>
        </pc:picChg>
        <pc:picChg chg="add mod">
          <ac:chgData name="Alyssa Hoang" userId="081bc94f-c570-4457-99b7-4fbd9415f3d7" providerId="ADAL" clId="{CF0BC802-3B2F-4AC1-B7FC-0F5C9ACA6E10}" dt="2024-07-02T11:15:32.659" v="197" actId="14100"/>
          <ac:picMkLst>
            <pc:docMk/>
            <pc:sldMk cId="1490617758" sldId="2147473605"/>
            <ac:picMk id="5" creationId="{8D2DB77F-ADE4-CE0B-D82F-5F7E8A60F49C}"/>
          </ac:picMkLst>
        </pc:picChg>
      </pc:sldChg>
      <pc:sldChg chg="del">
        <pc:chgData name="Alyssa Hoang" userId="081bc94f-c570-4457-99b7-4fbd9415f3d7" providerId="ADAL" clId="{CF0BC802-3B2F-4AC1-B7FC-0F5C9ACA6E10}" dt="2024-07-18T11:24:37.017" v="243" actId="47"/>
        <pc:sldMkLst>
          <pc:docMk/>
          <pc:sldMk cId="2813973534" sldId="2147473606"/>
        </pc:sldMkLst>
      </pc:sldChg>
      <pc:sldChg chg="del">
        <pc:chgData name="Alyssa Hoang" userId="081bc94f-c570-4457-99b7-4fbd9415f3d7" providerId="ADAL" clId="{CF0BC802-3B2F-4AC1-B7FC-0F5C9ACA6E10}" dt="2024-07-18T11:24:36.022" v="242" actId="47"/>
        <pc:sldMkLst>
          <pc:docMk/>
          <pc:sldMk cId="2522646441" sldId="2147473608"/>
        </pc:sldMkLst>
      </pc:sldChg>
      <pc:sldChg chg="addSp delSp modSp add del mod">
        <pc:chgData name="Alyssa Hoang" userId="081bc94f-c570-4457-99b7-4fbd9415f3d7" providerId="ADAL" clId="{CF0BC802-3B2F-4AC1-B7FC-0F5C9ACA6E10}" dt="2024-07-02T11:11:45.955" v="170" actId="47"/>
        <pc:sldMkLst>
          <pc:docMk/>
          <pc:sldMk cId="3046031261" sldId="2147473609"/>
        </pc:sldMkLst>
        <pc:spChg chg="add del mod">
          <ac:chgData name="Alyssa Hoang" userId="081bc94f-c570-4457-99b7-4fbd9415f3d7" providerId="ADAL" clId="{CF0BC802-3B2F-4AC1-B7FC-0F5C9ACA6E10}" dt="2024-07-02T11:05:56.594" v="156" actId="478"/>
          <ac:spMkLst>
            <pc:docMk/>
            <pc:sldMk cId="3046031261" sldId="2147473609"/>
            <ac:spMk id="2" creationId="{27E194D9-1E3D-1CDE-A521-F0232627C1DF}"/>
          </ac:spMkLst>
        </pc:spChg>
        <pc:spChg chg="mod">
          <ac:chgData name="Alyssa Hoang" userId="081bc94f-c570-4457-99b7-4fbd9415f3d7" providerId="ADAL" clId="{CF0BC802-3B2F-4AC1-B7FC-0F5C9ACA6E10}" dt="2024-07-02T11:02:36.078" v="116" actId="255"/>
          <ac:spMkLst>
            <pc:docMk/>
            <pc:sldMk cId="3046031261" sldId="2147473609"/>
            <ac:spMk id="3" creationId="{26A4CF55-1F63-14BC-92E9-CFB1EFDE7C82}"/>
          </ac:spMkLst>
        </pc:spChg>
        <pc:spChg chg="del">
          <ac:chgData name="Alyssa Hoang" userId="081bc94f-c570-4457-99b7-4fbd9415f3d7" providerId="ADAL" clId="{CF0BC802-3B2F-4AC1-B7FC-0F5C9ACA6E10}" dt="2024-07-02T10:59:52.229" v="65" actId="478"/>
          <ac:spMkLst>
            <pc:docMk/>
            <pc:sldMk cId="3046031261" sldId="2147473609"/>
            <ac:spMk id="4" creationId="{06F841CB-879F-A244-0A4F-A2C9D1338E51}"/>
          </ac:spMkLst>
        </pc:spChg>
        <pc:spChg chg="add mod">
          <ac:chgData name="Alyssa Hoang" userId="081bc94f-c570-4457-99b7-4fbd9415f3d7" providerId="ADAL" clId="{CF0BC802-3B2F-4AC1-B7FC-0F5C9ACA6E10}" dt="2024-07-02T11:04:09.918" v="132" actId="1076"/>
          <ac:spMkLst>
            <pc:docMk/>
            <pc:sldMk cId="3046031261" sldId="2147473609"/>
            <ac:spMk id="7" creationId="{06D018AC-A53C-387D-D27A-73CA2696798A}"/>
          </ac:spMkLst>
        </pc:spChg>
        <pc:spChg chg="mod">
          <ac:chgData name="Alyssa Hoang" userId="081bc94f-c570-4457-99b7-4fbd9415f3d7" providerId="ADAL" clId="{CF0BC802-3B2F-4AC1-B7FC-0F5C9ACA6E10}" dt="2024-07-02T11:03:56.986" v="129"/>
          <ac:spMkLst>
            <pc:docMk/>
            <pc:sldMk cId="3046031261" sldId="2147473609"/>
            <ac:spMk id="10" creationId="{A7024A70-272D-05D0-043E-D5C53A553703}"/>
          </ac:spMkLst>
        </pc:spChg>
        <pc:spChg chg="mod">
          <ac:chgData name="Alyssa Hoang" userId="081bc94f-c570-4457-99b7-4fbd9415f3d7" providerId="ADAL" clId="{CF0BC802-3B2F-4AC1-B7FC-0F5C9ACA6E10}" dt="2024-07-02T11:03:56.986" v="129"/>
          <ac:spMkLst>
            <pc:docMk/>
            <pc:sldMk cId="3046031261" sldId="2147473609"/>
            <ac:spMk id="11" creationId="{B3796E11-2E89-0100-DFA7-F2E56681A742}"/>
          </ac:spMkLst>
        </pc:spChg>
        <pc:spChg chg="mod">
          <ac:chgData name="Alyssa Hoang" userId="081bc94f-c570-4457-99b7-4fbd9415f3d7" providerId="ADAL" clId="{CF0BC802-3B2F-4AC1-B7FC-0F5C9ACA6E10}" dt="2024-07-02T11:05:14.401" v="134"/>
          <ac:spMkLst>
            <pc:docMk/>
            <pc:sldMk cId="3046031261" sldId="2147473609"/>
            <ac:spMk id="13" creationId="{64997879-6111-BF82-27D2-FF02B13F99E3}"/>
          </ac:spMkLst>
        </pc:spChg>
        <pc:spChg chg="mod">
          <ac:chgData name="Alyssa Hoang" userId="081bc94f-c570-4457-99b7-4fbd9415f3d7" providerId="ADAL" clId="{CF0BC802-3B2F-4AC1-B7FC-0F5C9ACA6E10}" dt="2024-07-02T11:05:14.401" v="134"/>
          <ac:spMkLst>
            <pc:docMk/>
            <pc:sldMk cId="3046031261" sldId="2147473609"/>
            <ac:spMk id="14" creationId="{3D22C125-D098-A5F7-DDDF-3F1CBBA9BA10}"/>
          </ac:spMkLst>
        </pc:spChg>
        <pc:spChg chg="add mod">
          <ac:chgData name="Alyssa Hoang" userId="081bc94f-c570-4457-99b7-4fbd9415f3d7" providerId="ADAL" clId="{CF0BC802-3B2F-4AC1-B7FC-0F5C9ACA6E10}" dt="2024-07-02T11:05:24.592" v="138" actId="20577"/>
          <ac:spMkLst>
            <pc:docMk/>
            <pc:sldMk cId="3046031261" sldId="2147473609"/>
            <ac:spMk id="15" creationId="{4F437E48-DD36-1026-32AA-3BBC0E0F2888}"/>
          </ac:spMkLst>
        </pc:spChg>
        <pc:spChg chg="mod">
          <ac:chgData name="Alyssa Hoang" userId="081bc94f-c570-4457-99b7-4fbd9415f3d7" providerId="ADAL" clId="{CF0BC802-3B2F-4AC1-B7FC-0F5C9ACA6E10}" dt="2024-07-02T11:05:29.617" v="139"/>
          <ac:spMkLst>
            <pc:docMk/>
            <pc:sldMk cId="3046031261" sldId="2147473609"/>
            <ac:spMk id="17" creationId="{A13EC71E-0C12-27BB-3AE0-36A7E0F9EBFB}"/>
          </ac:spMkLst>
        </pc:spChg>
        <pc:spChg chg="mod">
          <ac:chgData name="Alyssa Hoang" userId="081bc94f-c570-4457-99b7-4fbd9415f3d7" providerId="ADAL" clId="{CF0BC802-3B2F-4AC1-B7FC-0F5C9ACA6E10}" dt="2024-07-02T11:05:29.617" v="139"/>
          <ac:spMkLst>
            <pc:docMk/>
            <pc:sldMk cId="3046031261" sldId="2147473609"/>
            <ac:spMk id="18" creationId="{A14E4634-7C4E-B30D-8524-AA30F136AF11}"/>
          </ac:spMkLst>
        </pc:spChg>
        <pc:spChg chg="add mod">
          <ac:chgData name="Alyssa Hoang" userId="081bc94f-c570-4457-99b7-4fbd9415f3d7" providerId="ADAL" clId="{CF0BC802-3B2F-4AC1-B7FC-0F5C9ACA6E10}" dt="2024-07-02T11:05:34.086" v="142" actId="20577"/>
          <ac:spMkLst>
            <pc:docMk/>
            <pc:sldMk cId="3046031261" sldId="2147473609"/>
            <ac:spMk id="19" creationId="{9F807E53-7902-C2BD-90AA-B43292ABE0D5}"/>
          </ac:spMkLst>
        </pc:spChg>
        <pc:spChg chg="add mod">
          <ac:chgData name="Alyssa Hoang" userId="081bc94f-c570-4457-99b7-4fbd9415f3d7" providerId="ADAL" clId="{CF0BC802-3B2F-4AC1-B7FC-0F5C9ACA6E10}" dt="2024-07-02T11:06:06.595" v="160" actId="1076"/>
          <ac:spMkLst>
            <pc:docMk/>
            <pc:sldMk cId="3046031261" sldId="2147473609"/>
            <ac:spMk id="20" creationId="{C069ECB1-2C8C-30E1-DDF6-DB42D1676970}"/>
          </ac:spMkLst>
        </pc:spChg>
        <pc:spChg chg="add mod">
          <ac:chgData name="Alyssa Hoang" userId="081bc94f-c570-4457-99b7-4fbd9415f3d7" providerId="ADAL" clId="{CF0BC802-3B2F-4AC1-B7FC-0F5C9ACA6E10}" dt="2024-07-02T11:06:30.878" v="163" actId="1076"/>
          <ac:spMkLst>
            <pc:docMk/>
            <pc:sldMk cId="3046031261" sldId="2147473609"/>
            <ac:spMk id="21" creationId="{FAD7096A-5824-6D7A-1B73-61E30D189ED8}"/>
          </ac:spMkLst>
        </pc:spChg>
        <pc:spChg chg="add mod">
          <ac:chgData name="Alyssa Hoang" userId="081bc94f-c570-4457-99b7-4fbd9415f3d7" providerId="ADAL" clId="{CF0BC802-3B2F-4AC1-B7FC-0F5C9ACA6E10}" dt="2024-07-02T11:06:03.169" v="159" actId="20577"/>
          <ac:spMkLst>
            <pc:docMk/>
            <pc:sldMk cId="3046031261" sldId="2147473609"/>
            <ac:spMk id="22" creationId="{182AEAAC-1796-8865-372A-1F247AB8D617}"/>
          </ac:spMkLst>
        </pc:spChg>
        <pc:grpChg chg="add mod">
          <ac:chgData name="Alyssa Hoang" userId="081bc94f-c570-4457-99b7-4fbd9415f3d7" providerId="ADAL" clId="{CF0BC802-3B2F-4AC1-B7FC-0F5C9ACA6E10}" dt="2024-07-02T11:04:05.635" v="131" actId="1076"/>
          <ac:grpSpMkLst>
            <pc:docMk/>
            <pc:sldMk cId="3046031261" sldId="2147473609"/>
            <ac:grpSpMk id="8" creationId="{77B95BE3-28C0-0D44-6490-7385AFBBCAE5}"/>
          </ac:grpSpMkLst>
        </pc:grpChg>
        <pc:grpChg chg="add mod">
          <ac:chgData name="Alyssa Hoang" userId="081bc94f-c570-4457-99b7-4fbd9415f3d7" providerId="ADAL" clId="{CF0BC802-3B2F-4AC1-B7FC-0F5C9ACA6E10}" dt="2024-07-02T11:05:17.481" v="135" actId="1076"/>
          <ac:grpSpMkLst>
            <pc:docMk/>
            <pc:sldMk cId="3046031261" sldId="2147473609"/>
            <ac:grpSpMk id="12" creationId="{316A91D2-0698-7B0E-44F1-FDF054BE7BC3}"/>
          </ac:grpSpMkLst>
        </pc:grpChg>
        <pc:grpChg chg="add mod">
          <ac:chgData name="Alyssa Hoang" userId="081bc94f-c570-4457-99b7-4fbd9415f3d7" providerId="ADAL" clId="{CF0BC802-3B2F-4AC1-B7FC-0F5C9ACA6E10}" dt="2024-07-02T11:05:31.592" v="140" actId="1076"/>
          <ac:grpSpMkLst>
            <pc:docMk/>
            <pc:sldMk cId="3046031261" sldId="2147473609"/>
            <ac:grpSpMk id="16" creationId="{35206C9B-98F8-AFED-E154-2176EBF04FB9}"/>
          </ac:grpSpMkLst>
        </pc:grpChg>
        <pc:inkChg chg="add del mod">
          <ac:chgData name="Alyssa Hoang" userId="081bc94f-c570-4457-99b7-4fbd9415f3d7" providerId="ADAL" clId="{CF0BC802-3B2F-4AC1-B7FC-0F5C9ACA6E10}" dt="2024-07-02T11:02:09.067" v="112" actId="478"/>
          <ac:inkMkLst>
            <pc:docMk/>
            <pc:sldMk cId="3046031261" sldId="2147473609"/>
            <ac:inkMk id="5" creationId="{571AAC64-A4DC-6285-15B9-9C803CA1F57A}"/>
          </ac:inkMkLst>
        </pc:inkChg>
      </pc:sldChg>
      <pc:sldChg chg="addSp delSp modSp add del mod modClrScheme chgLayout">
        <pc:chgData name="Alyssa Hoang" userId="081bc94f-c570-4457-99b7-4fbd9415f3d7" providerId="ADAL" clId="{CF0BC802-3B2F-4AC1-B7FC-0F5C9ACA6E10}" dt="2024-07-02T10:59:01.206" v="55" actId="47"/>
        <pc:sldMkLst>
          <pc:docMk/>
          <pc:sldMk cId="3235424939" sldId="2147473609"/>
        </pc:sldMkLst>
        <pc:spChg chg="add del mod ord">
          <ac:chgData name="Alyssa Hoang" userId="081bc94f-c570-4457-99b7-4fbd9415f3d7" providerId="ADAL" clId="{CF0BC802-3B2F-4AC1-B7FC-0F5C9ACA6E10}" dt="2024-07-02T10:55:55.590" v="44" actId="478"/>
          <ac:spMkLst>
            <pc:docMk/>
            <pc:sldMk cId="3235424939" sldId="2147473609"/>
            <ac:spMk id="2" creationId="{7798F84C-0B8C-DBD4-54F8-1452C2D77E98}"/>
          </ac:spMkLst>
        </pc:spChg>
        <pc:spChg chg="mod">
          <ac:chgData name="Alyssa Hoang" userId="081bc94f-c570-4457-99b7-4fbd9415f3d7" providerId="ADAL" clId="{CF0BC802-3B2F-4AC1-B7FC-0F5C9ACA6E10}" dt="2024-07-02T10:56:21.817" v="54" actId="113"/>
          <ac:spMkLst>
            <pc:docMk/>
            <pc:sldMk cId="3235424939" sldId="2147473609"/>
            <ac:spMk id="4" creationId="{7C6B268B-3568-5F70-6FDA-A44291C316BA}"/>
          </ac:spMkLst>
        </pc:spChg>
      </pc:sldChg>
      <pc:sldChg chg="modSp add mod">
        <pc:chgData name="Alyssa Hoang" userId="081bc94f-c570-4457-99b7-4fbd9415f3d7" providerId="ADAL" clId="{CF0BC802-3B2F-4AC1-B7FC-0F5C9ACA6E10}" dt="2024-07-18T11:24:55.238" v="255" actId="20577"/>
        <pc:sldMkLst>
          <pc:docMk/>
          <pc:sldMk cId="4105834425" sldId="2147473610"/>
        </pc:sldMkLst>
        <pc:spChg chg="mod">
          <ac:chgData name="Alyssa Hoang" userId="081bc94f-c570-4457-99b7-4fbd9415f3d7" providerId="ADAL" clId="{CF0BC802-3B2F-4AC1-B7FC-0F5C9ACA6E10}" dt="2024-07-02T11:12:07.809" v="171" actId="1076"/>
          <ac:spMkLst>
            <pc:docMk/>
            <pc:sldMk cId="4105834425" sldId="2147473610"/>
            <ac:spMk id="15" creationId="{4F437E48-DD36-1026-32AA-3BBC0E0F2888}"/>
          </ac:spMkLst>
        </pc:spChg>
        <pc:spChg chg="mod">
          <ac:chgData name="Alyssa Hoang" userId="081bc94f-c570-4457-99b7-4fbd9415f3d7" providerId="ADAL" clId="{CF0BC802-3B2F-4AC1-B7FC-0F5C9ACA6E10}" dt="2024-07-02T11:12:11.269" v="172" actId="1076"/>
          <ac:spMkLst>
            <pc:docMk/>
            <pc:sldMk cId="4105834425" sldId="2147473610"/>
            <ac:spMk id="19" creationId="{9F807E53-7902-C2BD-90AA-B43292ABE0D5}"/>
          </ac:spMkLst>
        </pc:spChg>
        <pc:spChg chg="mod">
          <ac:chgData name="Alyssa Hoang" userId="081bc94f-c570-4457-99b7-4fbd9415f3d7" providerId="ADAL" clId="{CF0BC802-3B2F-4AC1-B7FC-0F5C9ACA6E10}" dt="2024-07-18T11:24:53.964" v="254" actId="20577"/>
          <ac:spMkLst>
            <pc:docMk/>
            <pc:sldMk cId="4105834425" sldId="2147473610"/>
            <ac:spMk id="20" creationId="{C069ECB1-2C8C-30E1-DDF6-DB42D1676970}"/>
          </ac:spMkLst>
        </pc:spChg>
        <pc:spChg chg="mod">
          <ac:chgData name="Alyssa Hoang" userId="081bc94f-c570-4457-99b7-4fbd9415f3d7" providerId="ADAL" clId="{CF0BC802-3B2F-4AC1-B7FC-0F5C9ACA6E10}" dt="2024-07-18T11:24:55.238" v="255" actId="20577"/>
          <ac:spMkLst>
            <pc:docMk/>
            <pc:sldMk cId="4105834425" sldId="2147473610"/>
            <ac:spMk id="21" creationId="{FAD7096A-5824-6D7A-1B73-61E30D189ED8}"/>
          </ac:spMkLst>
        </pc:spChg>
        <pc:spChg chg="mod">
          <ac:chgData name="Alyssa Hoang" userId="081bc94f-c570-4457-99b7-4fbd9415f3d7" providerId="ADAL" clId="{CF0BC802-3B2F-4AC1-B7FC-0F5C9ACA6E10}" dt="2024-07-18T11:24:48.699" v="251" actId="20577"/>
          <ac:spMkLst>
            <pc:docMk/>
            <pc:sldMk cId="4105834425" sldId="2147473610"/>
            <ac:spMk id="22" creationId="{182AEAAC-1796-8865-372A-1F247AB8D617}"/>
          </ac:spMkLst>
        </pc:spChg>
      </pc:sldChg>
      <pc:sldChg chg="add">
        <pc:chgData name="Alyssa Hoang" userId="081bc94f-c570-4457-99b7-4fbd9415f3d7" providerId="ADAL" clId="{CF0BC802-3B2F-4AC1-B7FC-0F5C9ACA6E10}" dt="2024-07-18T11:24:29.753" v="240"/>
        <pc:sldMkLst>
          <pc:docMk/>
          <pc:sldMk cId="197356426" sldId="2147473611"/>
        </pc:sldMkLst>
      </pc:sldChg>
      <pc:sldChg chg="add">
        <pc:chgData name="Alyssa Hoang" userId="081bc94f-c570-4457-99b7-4fbd9415f3d7" providerId="ADAL" clId="{CF0BC802-3B2F-4AC1-B7FC-0F5C9ACA6E10}" dt="2024-07-18T11:24:39.308" v="244"/>
        <pc:sldMkLst>
          <pc:docMk/>
          <pc:sldMk cId="3805931000" sldId="2147473612"/>
        </pc:sldMkLst>
      </pc:sldChg>
      <pc:sldChg chg="add">
        <pc:chgData name="Alyssa Hoang" userId="081bc94f-c570-4457-99b7-4fbd9415f3d7" providerId="ADAL" clId="{CF0BC802-3B2F-4AC1-B7FC-0F5C9ACA6E10}" dt="2024-07-18T11:25:49.850" v="256"/>
        <pc:sldMkLst>
          <pc:docMk/>
          <pc:sldMk cId="2447379908" sldId="2147473669"/>
        </pc:sldMkLst>
      </pc:sldChg>
      <pc:sldChg chg="add">
        <pc:chgData name="Alyssa Hoang" userId="081bc94f-c570-4457-99b7-4fbd9415f3d7" providerId="ADAL" clId="{CF0BC802-3B2F-4AC1-B7FC-0F5C9ACA6E10}" dt="2024-07-18T11:26:05.834" v="257"/>
        <pc:sldMkLst>
          <pc:docMk/>
          <pc:sldMk cId="2767268089" sldId="2147473670"/>
        </pc:sldMkLst>
      </pc:sldChg>
      <pc:sldChg chg="addSp delSp modSp add del mod ord">
        <pc:chgData name="Alyssa Hoang" userId="081bc94f-c570-4457-99b7-4fbd9415f3d7" providerId="ADAL" clId="{CF0BC802-3B2F-4AC1-B7FC-0F5C9ACA6E10}" dt="2024-07-02T10:54:47.244" v="41" actId="47"/>
        <pc:sldMkLst>
          <pc:docMk/>
          <pc:sldMk cId="3967436612" sldId="2147473737"/>
        </pc:sldMkLst>
        <pc:spChg chg="mod">
          <ac:chgData name="Alyssa Hoang" userId="081bc94f-c570-4457-99b7-4fbd9415f3d7" providerId="ADAL" clId="{CF0BC802-3B2F-4AC1-B7FC-0F5C9ACA6E10}" dt="2024-07-02T10:53:22.913" v="33" actId="20577"/>
          <ac:spMkLst>
            <pc:docMk/>
            <pc:sldMk cId="3967436612" sldId="2147473737"/>
            <ac:spMk id="4" creationId="{F4F44001-E291-DAA7-F075-36D88A941C6E}"/>
          </ac:spMkLst>
        </pc:spChg>
        <pc:spChg chg="add del mod">
          <ac:chgData name="Alyssa Hoang" userId="081bc94f-c570-4457-99b7-4fbd9415f3d7" providerId="ADAL" clId="{CF0BC802-3B2F-4AC1-B7FC-0F5C9ACA6E10}" dt="2024-07-02T10:54:33.954" v="39" actId="1076"/>
          <ac:spMkLst>
            <pc:docMk/>
            <pc:sldMk cId="3967436612" sldId="2147473737"/>
            <ac:spMk id="7" creationId="{8011364A-1FA2-879C-C78E-63A9BE8A9A79}"/>
          </ac:spMkLst>
        </pc:spChg>
        <pc:spChg chg="add del">
          <ac:chgData name="Alyssa Hoang" userId="081bc94f-c570-4457-99b7-4fbd9415f3d7" providerId="ADAL" clId="{CF0BC802-3B2F-4AC1-B7FC-0F5C9ACA6E10}" dt="2024-07-02T10:54:34.304" v="40" actId="478"/>
          <ac:spMkLst>
            <pc:docMk/>
            <pc:sldMk cId="3967436612" sldId="2147473737"/>
            <ac:spMk id="8" creationId="{96C798E1-4FD7-5809-4D24-D1AA2CE59C53}"/>
          </ac:spMkLst>
        </pc:spChg>
        <pc:spChg chg="del">
          <ac:chgData name="Alyssa Hoang" userId="081bc94f-c570-4457-99b7-4fbd9415f3d7" providerId="ADAL" clId="{CF0BC802-3B2F-4AC1-B7FC-0F5C9ACA6E10}" dt="2024-07-02T10:54:19.427" v="34" actId="478"/>
          <ac:spMkLst>
            <pc:docMk/>
            <pc:sldMk cId="3967436612" sldId="2147473737"/>
            <ac:spMk id="30" creationId="{BE44D22E-B5C1-B613-D7F4-DD0032C37E88}"/>
          </ac:spMkLst>
        </pc:spChg>
        <pc:grpChg chg="del">
          <ac:chgData name="Alyssa Hoang" userId="081bc94f-c570-4457-99b7-4fbd9415f3d7" providerId="ADAL" clId="{CF0BC802-3B2F-4AC1-B7FC-0F5C9ACA6E10}" dt="2024-07-02T10:53:05.627" v="13" actId="478"/>
          <ac:grpSpMkLst>
            <pc:docMk/>
            <pc:sldMk cId="3967436612" sldId="2147473737"/>
            <ac:grpSpMk id="29" creationId="{8869324F-CB59-FCAC-C436-E22ABC9950CA}"/>
          </ac:grpSpMkLst>
        </pc:grpChg>
      </pc:sldChg>
      <pc:sldMasterChg chg="del delSldLayout">
        <pc:chgData name="Alyssa Hoang" userId="081bc94f-c570-4457-99b7-4fbd9415f3d7" providerId="ADAL" clId="{CF0BC802-3B2F-4AC1-B7FC-0F5C9ACA6E10}" dt="2024-07-18T11:24:15.900" v="236" actId="47"/>
        <pc:sldMasterMkLst>
          <pc:docMk/>
          <pc:sldMasterMk cId="470830327" sldId="2147483660"/>
        </pc:sldMasterMkLst>
        <pc:sldLayoutChg chg="del">
          <pc:chgData name="Alyssa Hoang" userId="081bc94f-c570-4457-99b7-4fbd9415f3d7" providerId="ADAL" clId="{CF0BC802-3B2F-4AC1-B7FC-0F5C9ACA6E10}" dt="2024-07-18T11:24:15.900" v="236" actId="47"/>
          <pc:sldLayoutMkLst>
            <pc:docMk/>
            <pc:sldMasterMk cId="470830327" sldId="2147483660"/>
            <pc:sldLayoutMk cId="1799444182" sldId="2147483661"/>
          </pc:sldLayoutMkLst>
        </pc:sldLayoutChg>
        <pc:sldLayoutChg chg="del">
          <pc:chgData name="Alyssa Hoang" userId="081bc94f-c570-4457-99b7-4fbd9415f3d7" providerId="ADAL" clId="{CF0BC802-3B2F-4AC1-B7FC-0F5C9ACA6E10}" dt="2024-07-18T11:24:15.900" v="236" actId="47"/>
          <pc:sldLayoutMkLst>
            <pc:docMk/>
            <pc:sldMasterMk cId="470830327" sldId="2147483660"/>
            <pc:sldLayoutMk cId="2635522834" sldId="2147483662"/>
          </pc:sldLayoutMkLst>
        </pc:sldLayoutChg>
        <pc:sldLayoutChg chg="del">
          <pc:chgData name="Alyssa Hoang" userId="081bc94f-c570-4457-99b7-4fbd9415f3d7" providerId="ADAL" clId="{CF0BC802-3B2F-4AC1-B7FC-0F5C9ACA6E10}" dt="2024-07-18T11:24:15.900" v="236" actId="47"/>
          <pc:sldLayoutMkLst>
            <pc:docMk/>
            <pc:sldMasterMk cId="470830327" sldId="2147483660"/>
            <pc:sldLayoutMk cId="3290729110" sldId="2147483663"/>
          </pc:sldLayoutMkLst>
        </pc:sldLayoutChg>
        <pc:sldLayoutChg chg="del">
          <pc:chgData name="Alyssa Hoang" userId="081bc94f-c570-4457-99b7-4fbd9415f3d7" providerId="ADAL" clId="{CF0BC802-3B2F-4AC1-B7FC-0F5C9ACA6E10}" dt="2024-07-18T11:24:15.900" v="236" actId="47"/>
          <pc:sldLayoutMkLst>
            <pc:docMk/>
            <pc:sldMasterMk cId="470830327" sldId="2147483660"/>
            <pc:sldLayoutMk cId="2209927949" sldId="2147483664"/>
          </pc:sldLayoutMkLst>
        </pc:sldLayoutChg>
        <pc:sldLayoutChg chg="del">
          <pc:chgData name="Alyssa Hoang" userId="081bc94f-c570-4457-99b7-4fbd9415f3d7" providerId="ADAL" clId="{CF0BC802-3B2F-4AC1-B7FC-0F5C9ACA6E10}" dt="2024-07-18T11:24:15.900" v="236" actId="47"/>
          <pc:sldLayoutMkLst>
            <pc:docMk/>
            <pc:sldMasterMk cId="470830327" sldId="2147483660"/>
            <pc:sldLayoutMk cId="289716239" sldId="2147483665"/>
          </pc:sldLayoutMkLst>
        </pc:sldLayoutChg>
        <pc:sldLayoutChg chg="del">
          <pc:chgData name="Alyssa Hoang" userId="081bc94f-c570-4457-99b7-4fbd9415f3d7" providerId="ADAL" clId="{CF0BC802-3B2F-4AC1-B7FC-0F5C9ACA6E10}" dt="2024-07-18T11:24:15.900" v="236" actId="47"/>
          <pc:sldLayoutMkLst>
            <pc:docMk/>
            <pc:sldMasterMk cId="470830327" sldId="2147483660"/>
            <pc:sldLayoutMk cId="2289181831" sldId="2147483666"/>
          </pc:sldLayoutMkLst>
        </pc:sldLayoutChg>
      </pc:sldMasterChg>
      <pc:sldMasterChg chg="del delSldLayout">
        <pc:chgData name="Alyssa Hoang" userId="081bc94f-c570-4457-99b7-4fbd9415f3d7" providerId="ADAL" clId="{CF0BC802-3B2F-4AC1-B7FC-0F5C9ACA6E10}" dt="2024-07-02T10:54:47.244" v="41" actId="47"/>
        <pc:sldMasterMkLst>
          <pc:docMk/>
          <pc:sldMasterMk cId="3980592004" sldId="2147483660"/>
        </pc:sldMasterMkLst>
        <pc:sldLayoutChg chg="del">
          <pc:chgData name="Alyssa Hoang" userId="081bc94f-c570-4457-99b7-4fbd9415f3d7" providerId="ADAL" clId="{CF0BC802-3B2F-4AC1-B7FC-0F5C9ACA6E10}" dt="2024-07-02T10:54:47.244" v="41" actId="47"/>
          <pc:sldLayoutMkLst>
            <pc:docMk/>
            <pc:sldMasterMk cId="3980592004" sldId="2147483660"/>
            <pc:sldLayoutMk cId="38333471" sldId="2147483661"/>
          </pc:sldLayoutMkLst>
        </pc:sldLayoutChg>
        <pc:sldLayoutChg chg="del">
          <pc:chgData name="Alyssa Hoang" userId="081bc94f-c570-4457-99b7-4fbd9415f3d7" providerId="ADAL" clId="{CF0BC802-3B2F-4AC1-B7FC-0F5C9ACA6E10}" dt="2024-07-02T10:54:47.244" v="41" actId="47"/>
          <pc:sldLayoutMkLst>
            <pc:docMk/>
            <pc:sldMasterMk cId="3980592004" sldId="2147483660"/>
            <pc:sldLayoutMk cId="336736460" sldId="2147483662"/>
          </pc:sldLayoutMkLst>
        </pc:sldLayoutChg>
        <pc:sldLayoutChg chg="del">
          <pc:chgData name="Alyssa Hoang" userId="081bc94f-c570-4457-99b7-4fbd9415f3d7" providerId="ADAL" clId="{CF0BC802-3B2F-4AC1-B7FC-0F5C9ACA6E10}" dt="2024-07-02T10:54:47.244" v="41" actId="47"/>
          <pc:sldLayoutMkLst>
            <pc:docMk/>
            <pc:sldMasterMk cId="3980592004" sldId="2147483660"/>
            <pc:sldLayoutMk cId="103244914" sldId="2147483663"/>
          </pc:sldLayoutMkLst>
        </pc:sldLayoutChg>
        <pc:sldLayoutChg chg="del">
          <pc:chgData name="Alyssa Hoang" userId="081bc94f-c570-4457-99b7-4fbd9415f3d7" providerId="ADAL" clId="{CF0BC802-3B2F-4AC1-B7FC-0F5C9ACA6E10}" dt="2024-07-02T10:54:47.244" v="41" actId="47"/>
          <pc:sldLayoutMkLst>
            <pc:docMk/>
            <pc:sldMasterMk cId="3980592004" sldId="2147483660"/>
            <pc:sldLayoutMk cId="3121474843" sldId="2147483664"/>
          </pc:sldLayoutMkLst>
        </pc:sldLayoutChg>
        <pc:sldLayoutChg chg="del">
          <pc:chgData name="Alyssa Hoang" userId="081bc94f-c570-4457-99b7-4fbd9415f3d7" providerId="ADAL" clId="{CF0BC802-3B2F-4AC1-B7FC-0F5C9ACA6E10}" dt="2024-07-02T10:54:47.244" v="41" actId="47"/>
          <pc:sldLayoutMkLst>
            <pc:docMk/>
            <pc:sldMasterMk cId="3980592004" sldId="2147483660"/>
            <pc:sldLayoutMk cId="748097222" sldId="2147483665"/>
          </pc:sldLayoutMkLst>
        </pc:sldLayoutChg>
        <pc:sldLayoutChg chg="del">
          <pc:chgData name="Alyssa Hoang" userId="081bc94f-c570-4457-99b7-4fbd9415f3d7" providerId="ADAL" clId="{CF0BC802-3B2F-4AC1-B7FC-0F5C9ACA6E10}" dt="2024-07-02T10:54:47.244" v="41" actId="47"/>
          <pc:sldLayoutMkLst>
            <pc:docMk/>
            <pc:sldMasterMk cId="3980592004" sldId="2147483660"/>
            <pc:sldLayoutMk cId="2526064134" sldId="2147483666"/>
          </pc:sldLayoutMkLst>
        </pc:sldLayoutChg>
        <pc:sldLayoutChg chg="del">
          <pc:chgData name="Alyssa Hoang" userId="081bc94f-c570-4457-99b7-4fbd9415f3d7" providerId="ADAL" clId="{CF0BC802-3B2F-4AC1-B7FC-0F5C9ACA6E10}" dt="2024-07-02T10:54:47.244" v="41" actId="47"/>
          <pc:sldLayoutMkLst>
            <pc:docMk/>
            <pc:sldMasterMk cId="3980592004" sldId="2147483660"/>
            <pc:sldLayoutMk cId="1953259123" sldId="2147483667"/>
          </pc:sldLayoutMkLst>
        </pc:sldLayoutChg>
        <pc:sldLayoutChg chg="del">
          <pc:chgData name="Alyssa Hoang" userId="081bc94f-c570-4457-99b7-4fbd9415f3d7" providerId="ADAL" clId="{CF0BC802-3B2F-4AC1-B7FC-0F5C9ACA6E10}" dt="2024-07-02T10:54:47.244" v="41" actId="47"/>
          <pc:sldLayoutMkLst>
            <pc:docMk/>
            <pc:sldMasterMk cId="3980592004" sldId="2147483660"/>
            <pc:sldLayoutMk cId="2685432368" sldId="2147483668"/>
          </pc:sldLayoutMkLst>
        </pc:sldLayoutChg>
        <pc:sldLayoutChg chg="del">
          <pc:chgData name="Alyssa Hoang" userId="081bc94f-c570-4457-99b7-4fbd9415f3d7" providerId="ADAL" clId="{CF0BC802-3B2F-4AC1-B7FC-0F5C9ACA6E10}" dt="2024-07-02T10:54:47.244" v="41" actId="47"/>
          <pc:sldLayoutMkLst>
            <pc:docMk/>
            <pc:sldMasterMk cId="3980592004" sldId="2147483660"/>
            <pc:sldLayoutMk cId="360622760" sldId="2147483669"/>
          </pc:sldLayoutMkLst>
        </pc:sldLayoutChg>
        <pc:sldLayoutChg chg="del">
          <pc:chgData name="Alyssa Hoang" userId="081bc94f-c570-4457-99b7-4fbd9415f3d7" providerId="ADAL" clId="{CF0BC802-3B2F-4AC1-B7FC-0F5C9ACA6E10}" dt="2024-07-02T10:54:47.244" v="41" actId="47"/>
          <pc:sldLayoutMkLst>
            <pc:docMk/>
            <pc:sldMasterMk cId="3980592004" sldId="2147483660"/>
            <pc:sldLayoutMk cId="980895909" sldId="2147483670"/>
          </pc:sldLayoutMkLst>
        </pc:sldLayoutChg>
        <pc:sldLayoutChg chg="del">
          <pc:chgData name="Alyssa Hoang" userId="081bc94f-c570-4457-99b7-4fbd9415f3d7" providerId="ADAL" clId="{CF0BC802-3B2F-4AC1-B7FC-0F5C9ACA6E10}" dt="2024-07-02T10:54:47.244" v="41" actId="47"/>
          <pc:sldLayoutMkLst>
            <pc:docMk/>
            <pc:sldMasterMk cId="3980592004" sldId="2147483660"/>
            <pc:sldLayoutMk cId="2494645659" sldId="2147483671"/>
          </pc:sldLayoutMkLst>
        </pc:sldLayoutChg>
      </pc:sldMasterChg>
    </pc:docChg>
  </pc:docChgLst>
  <pc:docChgLst>
    <pc:chgData name="Alyssa Hoang" userId="081bc94f-c570-4457-99b7-4fbd9415f3d7" providerId="ADAL" clId="{B8BA0884-8485-410D-AA28-92308A61B1CA}"/>
    <pc:docChg chg="undo custSel addSld delSld modSld sldOrd modMainMaster modSection">
      <pc:chgData name="Alyssa Hoang" userId="081bc94f-c570-4457-99b7-4fbd9415f3d7" providerId="ADAL" clId="{B8BA0884-8485-410D-AA28-92308A61B1CA}" dt="2024-07-31T04:16:01.623" v="106" actId="735"/>
      <pc:docMkLst>
        <pc:docMk/>
      </pc:docMkLst>
      <pc:sldChg chg="del">
        <pc:chgData name="Alyssa Hoang" userId="081bc94f-c570-4457-99b7-4fbd9415f3d7" providerId="ADAL" clId="{B8BA0884-8485-410D-AA28-92308A61B1CA}" dt="2024-07-31T04:10:48.283" v="4" actId="47"/>
        <pc:sldMkLst>
          <pc:docMk/>
          <pc:sldMk cId="1670900092" sldId="257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4081938516" sldId="267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3167387626" sldId="291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557343423" sldId="353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3302596717" sldId="354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1840356151" sldId="355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1020946815" sldId="356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3123920965" sldId="362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3626624816" sldId="2147330634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4056833577" sldId="2147330635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1341013005" sldId="2147330636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4042696763" sldId="2147330637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1792307981" sldId="2147330639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4260492979" sldId="2147330640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1269004048" sldId="2147330642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1420957223" sldId="2147330643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3743992685" sldId="2147330644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3197145466" sldId="2147330645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548893830" sldId="2147330646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1848659588" sldId="2147330659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4174216973" sldId="2147330661"/>
        </pc:sldMkLst>
      </pc:sldChg>
      <pc:sldChg chg="del">
        <pc:chgData name="Alyssa Hoang" userId="081bc94f-c570-4457-99b7-4fbd9415f3d7" providerId="ADAL" clId="{B8BA0884-8485-410D-AA28-92308A61B1CA}" dt="2024-07-31T04:10:50.322" v="5" actId="47"/>
        <pc:sldMkLst>
          <pc:docMk/>
          <pc:sldMk cId="3529040043" sldId="2147376166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3180550512" sldId="2147376175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1070189348" sldId="2147376182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4285139738" sldId="2147376186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3354453234" sldId="2147376189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2919185876" sldId="2147473491"/>
        </pc:sldMkLst>
      </pc:sldChg>
      <pc:sldChg chg="del">
        <pc:chgData name="Alyssa Hoang" userId="081bc94f-c570-4457-99b7-4fbd9415f3d7" providerId="ADAL" clId="{B8BA0884-8485-410D-AA28-92308A61B1CA}" dt="2024-07-31T04:10:47.454" v="3" actId="47"/>
        <pc:sldMkLst>
          <pc:docMk/>
          <pc:sldMk cId="1642365115" sldId="2147473497"/>
        </pc:sldMkLst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2816732392" sldId="2147473514"/>
        </pc:sldMkLst>
      </pc:sldChg>
      <pc:sldChg chg="addSp delSp modSp mod">
        <pc:chgData name="Alyssa Hoang" userId="081bc94f-c570-4457-99b7-4fbd9415f3d7" providerId="ADAL" clId="{B8BA0884-8485-410D-AA28-92308A61B1CA}" dt="2024-07-31T04:12:36.298" v="53" actId="1076"/>
        <pc:sldMkLst>
          <pc:docMk/>
          <pc:sldMk cId="524603949" sldId="2147473595"/>
        </pc:sldMkLst>
        <pc:spChg chg="mod">
          <ac:chgData name="Alyssa Hoang" userId="081bc94f-c570-4457-99b7-4fbd9415f3d7" providerId="ADAL" clId="{B8BA0884-8485-410D-AA28-92308A61B1CA}" dt="2024-07-31T04:12:05.569" v="48" actId="1076"/>
          <ac:spMkLst>
            <pc:docMk/>
            <pc:sldMk cId="524603949" sldId="2147473595"/>
            <ac:spMk id="4" creationId="{CB6F054D-9F44-A0DE-7F49-0C33F709FC8C}"/>
          </ac:spMkLst>
        </pc:spChg>
        <pc:picChg chg="del ord">
          <ac:chgData name="Alyssa Hoang" userId="081bc94f-c570-4457-99b7-4fbd9415f3d7" providerId="ADAL" clId="{B8BA0884-8485-410D-AA28-92308A61B1CA}" dt="2024-07-31T04:12:20.910" v="49" actId="478"/>
          <ac:picMkLst>
            <pc:docMk/>
            <pc:sldMk cId="524603949" sldId="2147473595"/>
            <ac:picMk id="2" creationId="{ABB0A4EA-F0A3-A1A7-AFAE-70D80F6D2E24}"/>
          </ac:picMkLst>
        </pc:picChg>
        <pc:picChg chg="ord">
          <ac:chgData name="Alyssa Hoang" userId="081bc94f-c570-4457-99b7-4fbd9415f3d7" providerId="ADAL" clId="{B8BA0884-8485-410D-AA28-92308A61B1CA}" dt="2024-07-31T04:11:53.068" v="25" actId="167"/>
          <ac:picMkLst>
            <pc:docMk/>
            <pc:sldMk cId="524603949" sldId="2147473595"/>
            <ac:picMk id="3" creationId="{9CC85167-B391-EB8C-5E50-423FCE440555}"/>
          </ac:picMkLst>
        </pc:picChg>
        <pc:picChg chg="add mod">
          <ac:chgData name="Alyssa Hoang" userId="081bc94f-c570-4457-99b7-4fbd9415f3d7" providerId="ADAL" clId="{B8BA0884-8485-410D-AA28-92308A61B1CA}" dt="2024-07-31T04:12:36.298" v="53" actId="1076"/>
          <ac:picMkLst>
            <pc:docMk/>
            <pc:sldMk cId="524603949" sldId="2147473595"/>
            <ac:picMk id="6" creationId="{5B418B2C-03D7-E566-EABE-FA73F2A91891}"/>
          </ac:picMkLst>
        </pc:picChg>
      </pc:sldChg>
      <pc:sldChg chg="addSp delSp modSp add del mod">
        <pc:chgData name="Alyssa Hoang" userId="081bc94f-c570-4457-99b7-4fbd9415f3d7" providerId="ADAL" clId="{B8BA0884-8485-410D-AA28-92308A61B1CA}" dt="2024-07-31T04:14:22.730" v="91" actId="20577"/>
        <pc:sldMkLst>
          <pc:docMk/>
          <pc:sldMk cId="121552486" sldId="2147473596"/>
        </pc:sldMkLst>
        <pc:spChg chg="mod">
          <ac:chgData name="Alyssa Hoang" userId="081bc94f-c570-4457-99b7-4fbd9415f3d7" providerId="ADAL" clId="{B8BA0884-8485-410D-AA28-92308A61B1CA}" dt="2024-07-31T04:14:22.730" v="91" actId="20577"/>
          <ac:spMkLst>
            <pc:docMk/>
            <pc:sldMk cId="121552486" sldId="2147473596"/>
            <ac:spMk id="3" creationId="{F28E9EBE-30D7-9A96-82BB-E75D6F522655}"/>
          </ac:spMkLst>
        </pc:spChg>
        <pc:picChg chg="add del mod">
          <ac:chgData name="Alyssa Hoang" userId="081bc94f-c570-4457-99b7-4fbd9415f3d7" providerId="ADAL" clId="{B8BA0884-8485-410D-AA28-92308A61B1CA}" dt="2024-07-31T04:13:22.799" v="63" actId="478"/>
          <ac:picMkLst>
            <pc:docMk/>
            <pc:sldMk cId="121552486" sldId="2147473596"/>
            <ac:picMk id="4" creationId="{03CFBFE2-5CDA-3AE5-7670-7787E2AF4F5A}"/>
          </ac:picMkLst>
        </pc:picChg>
        <pc:picChg chg="del">
          <ac:chgData name="Alyssa Hoang" userId="081bc94f-c570-4457-99b7-4fbd9415f3d7" providerId="ADAL" clId="{B8BA0884-8485-410D-AA28-92308A61B1CA}" dt="2024-07-31T04:12:52.243" v="57" actId="478"/>
          <ac:picMkLst>
            <pc:docMk/>
            <pc:sldMk cId="121552486" sldId="2147473596"/>
            <ac:picMk id="5" creationId="{6893D2CC-67B2-FC56-7D02-4AA1515DCF49}"/>
          </ac:picMkLst>
        </pc:picChg>
        <pc:picChg chg="add mod">
          <ac:chgData name="Alyssa Hoang" userId="081bc94f-c570-4457-99b7-4fbd9415f3d7" providerId="ADAL" clId="{B8BA0884-8485-410D-AA28-92308A61B1CA}" dt="2024-07-31T04:14:15.842" v="80" actId="1076"/>
          <ac:picMkLst>
            <pc:docMk/>
            <pc:sldMk cId="121552486" sldId="2147473596"/>
            <ac:picMk id="6" creationId="{13FFC89E-A724-3EEC-684F-E33B990D71E4}"/>
          </ac:picMkLst>
        </pc:picChg>
      </pc:sldChg>
      <pc:sldChg chg="del">
        <pc:chgData name="Alyssa Hoang" userId="081bc94f-c570-4457-99b7-4fbd9415f3d7" providerId="ADAL" clId="{B8BA0884-8485-410D-AA28-92308A61B1CA}" dt="2024-07-31T04:14:37.381" v="92" actId="47"/>
        <pc:sldMkLst>
          <pc:docMk/>
          <pc:sldMk cId="4141706190" sldId="2147473597"/>
        </pc:sldMkLst>
      </pc:sldChg>
      <pc:sldChg chg="del">
        <pc:chgData name="Alyssa Hoang" userId="081bc94f-c570-4457-99b7-4fbd9415f3d7" providerId="ADAL" clId="{B8BA0884-8485-410D-AA28-92308A61B1CA}" dt="2024-07-31T04:12:48.391" v="56" actId="47"/>
        <pc:sldMkLst>
          <pc:docMk/>
          <pc:sldMk cId="1490617758" sldId="2147473605"/>
        </pc:sldMkLst>
      </pc:sldChg>
      <pc:sldChg chg="del">
        <pc:chgData name="Alyssa Hoang" userId="081bc94f-c570-4457-99b7-4fbd9415f3d7" providerId="ADAL" clId="{B8BA0884-8485-410D-AA28-92308A61B1CA}" dt="2024-07-31T04:11:32.073" v="23" actId="47"/>
        <pc:sldMkLst>
          <pc:docMk/>
          <pc:sldMk cId="4105834425" sldId="2147473610"/>
        </pc:sldMkLst>
      </pc:sldChg>
      <pc:sldChg chg="add ord">
        <pc:chgData name="Alyssa Hoang" userId="081bc94f-c570-4457-99b7-4fbd9415f3d7" providerId="ADAL" clId="{B8BA0884-8485-410D-AA28-92308A61B1CA}" dt="2024-07-31T04:10:45.316" v="2"/>
        <pc:sldMkLst>
          <pc:docMk/>
          <pc:sldMk cId="846178147" sldId="2147473671"/>
        </pc:sldMkLst>
      </pc:sldChg>
      <pc:sldChg chg="add ord">
        <pc:chgData name="Alyssa Hoang" userId="081bc94f-c570-4457-99b7-4fbd9415f3d7" providerId="ADAL" clId="{B8BA0884-8485-410D-AA28-92308A61B1CA}" dt="2024-07-31T04:10:45.316" v="2"/>
        <pc:sldMkLst>
          <pc:docMk/>
          <pc:sldMk cId="1643619706" sldId="2147473672"/>
        </pc:sldMkLst>
      </pc:sldChg>
      <pc:sldChg chg="delSp modSp add mod ord">
        <pc:chgData name="Alyssa Hoang" userId="081bc94f-c570-4457-99b7-4fbd9415f3d7" providerId="ADAL" clId="{B8BA0884-8485-410D-AA28-92308A61B1CA}" dt="2024-07-31T04:11:08.668" v="21" actId="20577"/>
        <pc:sldMkLst>
          <pc:docMk/>
          <pc:sldMk cId="2129307816" sldId="2147473673"/>
        </pc:sldMkLst>
        <pc:spChg chg="mod">
          <ac:chgData name="Alyssa Hoang" userId="081bc94f-c570-4457-99b7-4fbd9415f3d7" providerId="ADAL" clId="{B8BA0884-8485-410D-AA28-92308A61B1CA}" dt="2024-07-31T04:10:59.989" v="13" actId="20577"/>
          <ac:spMkLst>
            <pc:docMk/>
            <pc:sldMk cId="2129307816" sldId="2147473673"/>
            <ac:spMk id="3" creationId="{3869312C-C9F9-4445-2971-79CC294F2BCD}"/>
          </ac:spMkLst>
        </pc:spChg>
        <pc:spChg chg="mod">
          <ac:chgData name="Alyssa Hoang" userId="081bc94f-c570-4457-99b7-4fbd9415f3d7" providerId="ADAL" clId="{B8BA0884-8485-410D-AA28-92308A61B1CA}" dt="2024-07-31T04:11:08.668" v="21" actId="20577"/>
          <ac:spMkLst>
            <pc:docMk/>
            <pc:sldMk cId="2129307816" sldId="2147473673"/>
            <ac:spMk id="4" creationId="{FE1DAD2B-BBD2-B678-8EA9-A56D1C00C70D}"/>
          </ac:spMkLst>
        </pc:spChg>
        <pc:picChg chg="del">
          <ac:chgData name="Alyssa Hoang" userId="081bc94f-c570-4457-99b7-4fbd9415f3d7" providerId="ADAL" clId="{B8BA0884-8485-410D-AA28-92308A61B1CA}" dt="2024-07-31T04:10:53.391" v="6" actId="478"/>
          <ac:picMkLst>
            <pc:docMk/>
            <pc:sldMk cId="2129307816" sldId="2147473673"/>
            <ac:picMk id="1026" creationId="{68B8CD3A-9802-592C-EF99-5E9BD1FB6ACE}"/>
          </ac:picMkLst>
        </pc:picChg>
      </pc:sldChg>
      <pc:sldChg chg="add">
        <pc:chgData name="Alyssa Hoang" userId="081bc94f-c570-4457-99b7-4fbd9415f3d7" providerId="ADAL" clId="{B8BA0884-8485-410D-AA28-92308A61B1CA}" dt="2024-07-31T04:11:30.310" v="22"/>
        <pc:sldMkLst>
          <pc:docMk/>
          <pc:sldMk cId="4006208796" sldId="2147473674"/>
        </pc:sldMkLst>
      </pc:sldChg>
      <pc:sldMasterChg chg="modSp modSldLayout">
        <pc:chgData name="Alyssa Hoang" userId="081bc94f-c570-4457-99b7-4fbd9415f3d7" providerId="ADAL" clId="{B8BA0884-8485-410D-AA28-92308A61B1CA}" dt="2024-07-31T04:15:53.708" v="104" actId="735"/>
        <pc:sldMasterMkLst>
          <pc:docMk/>
          <pc:sldMasterMk cId="3409463263" sldId="2147483648"/>
        </pc:sldMasterMkLst>
        <pc:sldLayoutChg chg="modSp">
          <pc:chgData name="Alyssa Hoang" userId="081bc94f-c570-4457-99b7-4fbd9415f3d7" providerId="ADAL" clId="{B8BA0884-8485-410D-AA28-92308A61B1CA}" dt="2024-07-31T04:15:53.212" v="103" actId="735"/>
          <pc:sldLayoutMkLst>
            <pc:docMk/>
            <pc:sldMasterMk cId="3409463263" sldId="2147483648"/>
            <pc:sldLayoutMk cId="3521629740" sldId="2147483649"/>
          </pc:sldLayoutMkLst>
        </pc:sldLayoutChg>
        <pc:sldLayoutChg chg="modSp">
          <pc:chgData name="Alyssa Hoang" userId="081bc94f-c570-4457-99b7-4fbd9415f3d7" providerId="ADAL" clId="{B8BA0884-8485-410D-AA28-92308A61B1CA}" dt="2024-07-31T04:15:52.475" v="102" actId="735"/>
          <pc:sldLayoutMkLst>
            <pc:docMk/>
            <pc:sldMasterMk cId="3409463263" sldId="2147483648"/>
            <pc:sldLayoutMk cId="2631537432" sldId="2147483650"/>
          </pc:sldLayoutMkLst>
        </pc:sldLayoutChg>
        <pc:sldLayoutChg chg="modSp">
          <pc:chgData name="Alyssa Hoang" userId="081bc94f-c570-4457-99b7-4fbd9415f3d7" providerId="ADAL" clId="{B8BA0884-8485-410D-AA28-92308A61B1CA}" dt="2024-07-31T04:15:51.732" v="101" actId="735"/>
          <pc:sldLayoutMkLst>
            <pc:docMk/>
            <pc:sldMasterMk cId="3409463263" sldId="2147483648"/>
            <pc:sldLayoutMk cId="4267192373" sldId="2147483651"/>
          </pc:sldLayoutMkLst>
        </pc:sldLayoutChg>
      </pc:sldMasterChg>
      <pc:sldMasterChg chg="modSldLayout">
        <pc:chgData name="Alyssa Hoang" userId="081bc94f-c570-4457-99b7-4fbd9415f3d7" providerId="ADAL" clId="{B8BA0884-8485-410D-AA28-92308A61B1CA}" dt="2024-07-31T04:16:00.486" v="105" actId="735"/>
        <pc:sldMasterMkLst>
          <pc:docMk/>
          <pc:sldMasterMk cId="1492409341" sldId="2147483660"/>
        </pc:sldMasterMkLst>
        <pc:sldLayoutChg chg="modSp">
          <pc:chgData name="Alyssa Hoang" userId="081bc94f-c570-4457-99b7-4fbd9415f3d7" providerId="ADAL" clId="{B8BA0884-8485-410D-AA28-92308A61B1CA}" dt="2024-07-31T04:16:00.486" v="105" actId="735"/>
          <pc:sldLayoutMkLst>
            <pc:docMk/>
            <pc:sldMasterMk cId="1492409341" sldId="2147483660"/>
            <pc:sldLayoutMk cId="476178890" sldId="2147483664"/>
          </pc:sldLayoutMkLst>
        </pc:sldLayoutChg>
        <pc:sldLayoutChg chg="modSp">
          <pc:chgData name="Alyssa Hoang" userId="081bc94f-c570-4457-99b7-4fbd9415f3d7" providerId="ADAL" clId="{B8BA0884-8485-410D-AA28-92308A61B1CA}" dt="2024-07-31T04:15:45.876" v="98" actId="735"/>
          <pc:sldLayoutMkLst>
            <pc:docMk/>
            <pc:sldMasterMk cId="1492409341" sldId="2147483660"/>
            <pc:sldLayoutMk cId="3410554083" sldId="2147483666"/>
          </pc:sldLayoutMkLst>
        </pc:sldLayoutChg>
      </pc:sldMasterChg>
      <pc:sldMasterChg chg="modSp modSldLayout">
        <pc:chgData name="Alyssa Hoang" userId="081bc94f-c570-4457-99b7-4fbd9415f3d7" providerId="ADAL" clId="{B8BA0884-8485-410D-AA28-92308A61B1CA}" dt="2024-07-31T04:16:01.623" v="106" actId="735"/>
        <pc:sldMasterMkLst>
          <pc:docMk/>
          <pc:sldMasterMk cId="426398586" sldId="2147483667"/>
        </pc:sldMasterMkLst>
        <pc:sldLayoutChg chg="modSp">
          <pc:chgData name="Alyssa Hoang" userId="081bc94f-c570-4457-99b7-4fbd9415f3d7" providerId="ADAL" clId="{B8BA0884-8485-410D-AA28-92308A61B1CA}" dt="2024-07-31T04:15:16.369" v="93" actId="735"/>
          <pc:sldLayoutMkLst>
            <pc:docMk/>
            <pc:sldMasterMk cId="426398586" sldId="2147483667"/>
            <pc:sldLayoutMk cId="3323982866" sldId="2147483668"/>
          </pc:sldLayoutMkLst>
        </pc:sldLayoutChg>
        <pc:sldLayoutChg chg="modSp">
          <pc:chgData name="Alyssa Hoang" userId="081bc94f-c570-4457-99b7-4fbd9415f3d7" providerId="ADAL" clId="{B8BA0884-8485-410D-AA28-92308A61B1CA}" dt="2024-07-31T04:15:39.002" v="94" actId="735"/>
          <pc:sldLayoutMkLst>
            <pc:docMk/>
            <pc:sldMasterMk cId="426398586" sldId="2147483667"/>
            <pc:sldLayoutMk cId="2211786415" sldId="2147483669"/>
          </pc:sldLayoutMkLst>
        </pc:sldLayoutChg>
        <pc:sldLayoutChg chg="modSp">
          <pc:chgData name="Alyssa Hoang" userId="081bc94f-c570-4457-99b7-4fbd9415f3d7" providerId="ADAL" clId="{B8BA0884-8485-410D-AA28-92308A61B1CA}" dt="2024-07-31T04:15:44.466" v="97" actId="735"/>
          <pc:sldLayoutMkLst>
            <pc:docMk/>
            <pc:sldMasterMk cId="426398586" sldId="2147483667"/>
            <pc:sldLayoutMk cId="1341088830" sldId="2147483671"/>
          </pc:sldLayoutMkLst>
        </pc:sldLayoutChg>
        <pc:sldLayoutChg chg="modSp">
          <pc:chgData name="Alyssa Hoang" userId="081bc94f-c570-4457-99b7-4fbd9415f3d7" providerId="ADAL" clId="{B8BA0884-8485-410D-AA28-92308A61B1CA}" dt="2024-07-31T04:15:43.787" v="96" actId="735"/>
          <pc:sldLayoutMkLst>
            <pc:docMk/>
            <pc:sldMasterMk cId="426398586" sldId="2147483667"/>
            <pc:sldLayoutMk cId="2140555580" sldId="2147483672"/>
          </pc:sldLayoutMkLst>
        </pc:sldLayoutChg>
        <pc:sldLayoutChg chg="modSp">
          <pc:chgData name="Alyssa Hoang" userId="081bc94f-c570-4457-99b7-4fbd9415f3d7" providerId="ADAL" clId="{B8BA0884-8485-410D-AA28-92308A61B1CA}" dt="2024-07-31T04:15:40.861" v="95" actId="735"/>
          <pc:sldLayoutMkLst>
            <pc:docMk/>
            <pc:sldMasterMk cId="426398586" sldId="2147483667"/>
            <pc:sldLayoutMk cId="1622096997" sldId="2147483673"/>
          </pc:sldLayoutMkLst>
        </pc:sldLayoutChg>
        <pc:sldLayoutChg chg="modSp">
          <pc:chgData name="Alyssa Hoang" userId="081bc94f-c570-4457-99b7-4fbd9415f3d7" providerId="ADAL" clId="{B8BA0884-8485-410D-AA28-92308A61B1CA}" dt="2024-07-31T04:15:48.314" v="100" actId="735"/>
          <pc:sldLayoutMkLst>
            <pc:docMk/>
            <pc:sldMasterMk cId="426398586" sldId="2147483667"/>
            <pc:sldLayoutMk cId="3666087933" sldId="2147483677"/>
          </pc:sldLayoutMkLst>
        </pc:sldLayoutChg>
        <pc:sldLayoutChg chg="modSp">
          <pc:chgData name="Alyssa Hoang" userId="081bc94f-c570-4457-99b7-4fbd9415f3d7" providerId="ADAL" clId="{B8BA0884-8485-410D-AA28-92308A61B1CA}" dt="2024-07-31T04:15:47.763" v="99" actId="735"/>
          <pc:sldLayoutMkLst>
            <pc:docMk/>
            <pc:sldMasterMk cId="426398586" sldId="2147483667"/>
            <pc:sldLayoutMk cId="978936447" sldId="2147483678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6:12:18.129"/>
    </inkml:context>
    <inkml:brush xml:id="br0">
      <inkml:brushProperty name="width" value="0.035" units="cm"/>
      <inkml:brushProperty name="height" value="0.035" units="cm"/>
      <inkml:brushProperty name="color" value="#FFFD00"/>
    </inkml:brush>
  </inkml:definitions>
  <inkml:trace contextRef="#ctx0" brushRef="#br0">1 9 24575,'0'-5'0,"0"2"0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6:12:18.660"/>
    </inkml:context>
    <inkml:brush xml:id="br0">
      <inkml:brushProperty name="width" value="0.035" units="cm"/>
      <inkml:brushProperty name="height" value="0.035" units="cm"/>
      <inkml:brushProperty name="color" value="#FFFD00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6:12:18.129"/>
    </inkml:context>
    <inkml:brush xml:id="br0">
      <inkml:brushProperty name="width" value="0.035" units="cm"/>
      <inkml:brushProperty name="height" value="0.035" units="cm"/>
      <inkml:brushProperty name="color" value="#FFFD00"/>
    </inkml:brush>
  </inkml:definitions>
  <inkml:trace contextRef="#ctx0" brushRef="#br0">1 9 24575,'0'-5'0,"0"2"0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6:12:18.660"/>
    </inkml:context>
    <inkml:brush xml:id="br0">
      <inkml:brushProperty name="width" value="0.035" units="cm"/>
      <inkml:brushProperty name="height" value="0.035" units="cm"/>
      <inkml:brushProperty name="color" value="#FFFD00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6:12:18.129"/>
    </inkml:context>
    <inkml:brush xml:id="br0">
      <inkml:brushProperty name="width" value="0.035" units="cm"/>
      <inkml:brushProperty name="height" value="0.035" units="cm"/>
      <inkml:brushProperty name="color" value="#FFFD00"/>
    </inkml:brush>
  </inkml:definitions>
  <inkml:trace contextRef="#ctx0" brushRef="#br0">1 9 24575,'0'-5'0,"0"2"0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8T06:12:18.660"/>
    </inkml:context>
    <inkml:brush xml:id="br0">
      <inkml:brushProperty name="width" value="0.035" units="cm"/>
      <inkml:brushProperty name="height" value="0.035" units="cm"/>
      <inkml:brushProperty name="color" value="#FFFD00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069BB-3A21-A348-A0D7-5E431DBB8073}" type="datetimeFigureOut">
              <a:rPr lang="en-VN" smtClean="0"/>
              <a:t>09/30/2024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96D18-B610-B34E-AE21-3C6ED081918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7626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8A5B11-44AD-6C4B-BF85-54A40F7F8BEF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53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8A5B11-44AD-6C4B-BF85-54A40F7F8BEF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907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8A5B11-44AD-6C4B-BF85-54A40F7F8BEF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7296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E475-C840-E46F-5E41-3808D8C3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E537D-EEE8-BF17-F5DE-547FCF909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BE24C-B82E-5ACF-7111-0CE772ED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ECFD-74A4-FC47-86FF-855F1143A2C4}" type="datetime1">
              <a:rPr lang="en-US" smtClean="0"/>
              <a:t>9/30/2024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EB9D2-E4DA-9510-0550-2D496B30D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9C8E6-F22A-E39A-1686-152B5CB5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21629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266E-BC2E-C1A2-096A-E44E15CC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CF8FE-02A5-3745-0A32-52F0059A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AAE1F-FB8F-C0A4-17CB-BC4408654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CDAD7-A077-8640-93C7-93985EF46BCF}" type="datetime1">
              <a:rPr lang="en-US" smtClean="0"/>
              <a:t>9/30/2024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A4CD7-8B49-467B-2CDB-BADE34E8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6FCF6-846F-CA0F-60E4-9D4140E3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0132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1E4A6-134D-F808-141B-FFB58F38E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5F6E3-5777-1230-CE70-531D39C20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596BB-4A62-D919-B166-4413E402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AE4-33BB-2443-9C21-E43A0E6BEBFF}" type="datetime1">
              <a:rPr lang="en-US" smtClean="0"/>
              <a:t>9/30/2024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ADBFB-19C7-6ABB-4EC6-0FE7BD12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F7AB2-6B4B-CD59-B6E7-FED6C5E3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1179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CB161AC-8E00-4DF6-B12C-46A22922A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17" y="6393180"/>
            <a:ext cx="825669" cy="2286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13085C9-3150-08AC-3C1F-8D704F86A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0D20-3173-4A13-B18F-378FFAE67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26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336">
          <p15:clr>
            <a:srgbClr val="FBAE40"/>
          </p15:clr>
        </p15:guide>
        <p15:guide id="6" orient="horz" pos="398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CB161AC-8E00-4DF6-B12C-46A22922A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17" y="6393180"/>
            <a:ext cx="825669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00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336">
          <p15:clr>
            <a:srgbClr val="FBAE40"/>
          </p15:clr>
        </p15:guide>
        <p15:guide id="6" orient="horz" pos="39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642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84">
          <p15:clr>
            <a:srgbClr val="FBAE40"/>
          </p15:clr>
        </p15:guide>
        <p15:guide id="4" pos="7296">
          <p15:clr>
            <a:srgbClr val="FBAE40"/>
          </p15:clr>
        </p15:guide>
        <p15:guide id="5" orient="horz" pos="336">
          <p15:clr>
            <a:srgbClr val="FBAE40"/>
          </p15:clr>
        </p15:guide>
        <p15:guide id="6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65E04-084F-49A5-865A-EE0153D6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6F575-4582-476C-BB25-F5009C304793}" type="datetimeFigureOut">
              <a:rPr lang="en-US" altLang="en-US"/>
              <a:pPr>
                <a:defRPr/>
              </a:pPr>
              <a:t>9/30/2024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F6882-FC11-4A75-A2EB-B75D36D25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0400-3E6E-40DD-A9FC-89E9BB55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58E26-46EF-4F88-92AD-FAF06DDD6C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178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47224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F1001-69C1-4F9C-99F6-15CCEBC6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DF2D3-A95A-42CC-9197-4A31E857CFE7}" type="datetimeFigureOut">
              <a:rPr lang="en-US" altLang="en-US"/>
              <a:pPr>
                <a:defRPr/>
              </a:pPr>
              <a:t>9/30/2024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FA34A-73AA-4A84-9CB4-A42D31677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A2244-3ED7-4B63-BD63-1EB56037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043B-B9A6-45CA-B2E9-69618EF8EF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55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E475-C840-E46F-5E41-3808D8C3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E537D-EEE8-BF17-F5DE-547FCF909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221647-1DF2-B2B9-C5AB-2E0AA757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BA15-C8DC-3D4A-8BB4-138B4107F2D2}" type="datetime1">
              <a:rPr lang="en-US" smtClean="0"/>
              <a:t>9/30/2024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7E255A-382D-EB3F-21C6-5CB30D67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47886E-7C3F-ACD7-9D0F-966D8D5A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23982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BFC8-17CF-CB11-1E0E-5F3EB2D6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6B7A2-5AB2-E207-EDA1-529572F0E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7383-CB08-A3A1-282D-977463B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D75AB-3FD9-9149-A844-0EB669021A1D}" type="datetime1">
              <a:rPr lang="en-US" smtClean="0"/>
              <a:t>9/30/2024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EE72-A2BD-DFC5-F30C-E2DA4336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9E3AD-D60F-408D-74DD-FBD95CF1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11786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BFC8-17CF-CB11-1E0E-5F3EB2D6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6B7A2-5AB2-E207-EDA1-529572F0E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7383-CB08-A3A1-282D-977463B70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D75AB-3FD9-9149-A844-0EB669021A1D}" type="datetime1">
              <a:rPr lang="en-US" smtClean="0"/>
              <a:t>9/30/2024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5EE72-A2BD-DFC5-F30C-E2DA4336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9E3AD-D60F-408D-74DD-FBD95CF1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31537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C23D-A9EB-6A98-5F09-6DE096BF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704C7-01EC-68F1-870D-47CCEC69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4BBD2-6672-4242-473D-FB5E9565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741E7-4E3F-B84A-9C6E-0919FBDB5624}" type="datetime1">
              <a:rPr lang="en-US" smtClean="0"/>
              <a:t>9/30/2024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3B97F-7FBD-8166-74EE-FEC2DF4A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31773-F406-9A60-3228-114B5B1E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605993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5E8A-E78B-CEB9-D457-3ECFBC3C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3239-F9AB-CA04-CBB7-3193E7EEB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D962C-E356-ACD4-A339-6C2F12C8B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920A9-7B49-862C-1C65-E30DBDE2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B848-D022-B94D-B05E-9415863C9845}" type="datetime1">
              <a:rPr lang="en-US" smtClean="0"/>
              <a:t>9/30/2024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10A13-681F-85E7-76CE-24CC3DD1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B49C5-7D59-175F-2659-F63680BA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1088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F1A8-DAFC-8306-663D-A7D4501A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04CA9-3447-4C29-68C8-EE90A3C9F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05E99-CECF-56B3-C9B9-8E248A079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1E702-0975-ACA0-E291-1C6E5ACF6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ADFD1B-43A0-ABC9-9748-91076ED27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7EB7DF-BCCF-602C-70C5-AFD3FC08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CAFE-844C-6440-8E83-DF7EFB6C254B}" type="datetime1">
              <a:rPr lang="en-US" smtClean="0"/>
              <a:t>9/30/2024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AB772-A8C4-EA7A-B70D-10CB782A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5D9963-50F0-3B34-5286-D65ADCB1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40555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66-4EC7-BEB0-2C81-9669BEB8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68FAB-B62A-F7C2-03D0-7E85C8CE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56DF-D99F-0A44-ABCC-891739DB9C21}" type="datetime1">
              <a:rPr lang="en-US" smtClean="0"/>
              <a:t>9/30/2024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FD-6924-07EE-4503-B287E362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6D6D8-E143-F609-57F1-5EA0129B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2209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49234-2720-9AF8-133F-661C8E5C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6126-D8E7-CB4A-B1E9-04E3314D118C}" type="datetime1">
              <a:rPr lang="en-US" smtClean="0"/>
              <a:t>9/30/2024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D364A-652F-DD2E-CFA6-004E0D40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F609A-8D96-9E07-151E-D983B17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664108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77D1-EDC2-BBA1-AA5F-4EDBDF0F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18F9E-274E-1198-F629-28F44505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E7BCF-4A0A-10A7-412E-8EAB800A7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E0D0D-8415-1F3D-F365-C6683F87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A1CE-CBD3-C64B-BF83-8A1D2E7A51B1}" type="datetime1">
              <a:rPr lang="en-US" smtClean="0"/>
              <a:t>9/30/2024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CB61-3BA0-F620-8EEF-284295C9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65D27-89B2-E370-F68D-6A6206BC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68814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22B0-C5BB-8B12-8CD2-D573F425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AA0D1-6B99-5457-ABC1-F163306E9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57CD2-0A8A-8110-00D1-ECE425A6E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7E7D5-D47D-C74B-541F-BC4DB60F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C5A8-CA12-7648-8768-EA0F639DC9EB}" type="datetime1">
              <a:rPr lang="en-US" smtClean="0"/>
              <a:t>9/30/2024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60C06-B32E-1AFB-8EFB-E3DDBB68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F4C97-B7C2-0D80-E13E-4B0D0664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909803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266E-BC2E-C1A2-096A-E44E15CC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CF8FE-02A5-3745-0A32-52F0059A9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AAE1F-FB8F-C0A4-17CB-BC4408654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CDAD7-A077-8640-93C7-93985EF46BCF}" type="datetime1">
              <a:rPr lang="en-US" smtClean="0"/>
              <a:t>9/30/2024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A4CD7-8B49-467B-2CDB-BADE34E8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6FCF6-846F-CA0F-60E4-9D4140E3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66087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1E4A6-134D-F808-141B-FFB58F38E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5F6E3-5777-1230-CE70-531D39C20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596BB-4A62-D919-B166-4413E402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23AE4-33BB-2443-9C21-E43A0E6BEBFF}" type="datetime1">
              <a:rPr lang="en-US" smtClean="0"/>
              <a:t>9/30/2024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ADBFB-19C7-6ABB-4EC6-0FE7BD12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F7AB2-6B4B-CD59-B6E7-FED6C5E3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7893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BC23D-A9EB-6A98-5F09-6DE096BF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704C7-01EC-68F1-870D-47CCEC69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4BBD2-6672-4242-473D-FB5E9565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741E7-4E3F-B84A-9C6E-0919FBDB5624}" type="datetime1">
              <a:rPr lang="en-US" smtClean="0"/>
              <a:t>9/30/2024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3B97F-7FBD-8166-74EE-FEC2DF4A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31773-F406-9A60-3228-114B5B1E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67192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5E8A-E78B-CEB9-D457-3ECFBC3C3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23239-F9AB-CA04-CBB7-3193E7EEB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D962C-E356-ACD4-A339-6C2F12C8B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920A9-7B49-862C-1C65-E30DBDE2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EB848-D022-B94D-B05E-9415863C9845}" type="datetime1">
              <a:rPr lang="en-US" smtClean="0"/>
              <a:t>9/30/2024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10A13-681F-85E7-76CE-24CC3DD1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B49C5-7D59-175F-2659-F63680BA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9876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F1A8-DAFC-8306-663D-A7D4501A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04CA9-3447-4C29-68C8-EE90A3C9F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005E99-CECF-56B3-C9B9-8E248A079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1E702-0975-ACA0-E291-1C6E5ACF6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ADFD1B-43A0-ABC9-9748-91076ED27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7EB7DF-BCCF-602C-70C5-AFD3FC08D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3CAFE-844C-6440-8E83-DF7EFB6C254B}" type="datetime1">
              <a:rPr lang="en-US" smtClean="0"/>
              <a:t>9/30/2024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AB772-A8C4-EA7A-B70D-10CB782A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5D9963-50F0-3B34-5286-D65ADCB1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132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C666-4EC7-BEB0-2C81-9669BEB8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368FAB-B62A-F7C2-03D0-7E85C8CEF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056DF-D99F-0A44-ABCC-891739DB9C21}" type="datetime1">
              <a:rPr lang="en-US" smtClean="0"/>
              <a:t>9/30/2024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FD-6924-07EE-4503-B287E362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6D6D8-E143-F609-57F1-5EA0129B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1085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49234-2720-9AF8-133F-661C8E5C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86126-D8E7-CB4A-B1E9-04E3314D118C}" type="datetime1">
              <a:rPr lang="en-US" smtClean="0"/>
              <a:t>9/30/2024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D364A-652F-DD2E-CFA6-004E0D408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F609A-8D96-9E07-151E-D983B17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01427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77D1-EDC2-BBA1-AA5F-4EDBDF0F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18F9E-274E-1198-F629-28F445051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E7BCF-4A0A-10A7-412E-8EAB800A7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E0D0D-8415-1F3D-F365-C6683F87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A1CE-CBD3-C64B-BF83-8A1D2E7A51B1}" type="datetime1">
              <a:rPr lang="en-US" smtClean="0"/>
              <a:t>9/30/2024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CB61-3BA0-F620-8EEF-284295C9D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65D27-89B2-E370-F68D-6A6206BC2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99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22B0-C5BB-8B12-8CD2-D573F425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AA0D1-6B99-5457-ABC1-F163306E9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57CD2-0A8A-8110-00D1-ECE425A6E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7E7D5-D47D-C74B-541F-BC4DB60F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C5A8-CA12-7648-8768-EA0F639DC9EB}" type="datetime1">
              <a:rPr lang="en-US" smtClean="0"/>
              <a:t>9/30/2024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60C06-B32E-1AFB-8EFB-E3DDBB68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Vero</a:t>
            </a:r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F4C97-B7C2-0D80-E13E-4B0D0664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483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3E4D9-6D96-7F5D-E192-265816B9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4E882-A8D5-FC11-841A-0126A502D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C1F42-16FE-CF19-1DDA-7EE83C0A9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5BA15-C8DC-3D4A-8BB4-138B4107F2D2}" type="datetime1">
              <a:rPr lang="en-US" smtClean="0"/>
              <a:t>9/30/2024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4A40E-71ED-0269-03D1-9BDC13A54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Vero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2F61C-4BBA-9B84-C215-B6FD42794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874A9-3A1C-5248-A1F1-4D8F9886AB1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0946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63CD05-3DC0-495C-A3E1-D23C707C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56F2A-385B-4690-BDD0-6C1749125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74E4B-DACB-47B2-9505-1AA8B3802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DD85A-BE99-4207-BFCD-33E3134CE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EB0A4-0B03-439B-B0A6-8844F3447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eckless Neue Book" pitchFamily="2" charset="0"/>
              </a:defRPr>
            </a:lvl1pPr>
          </a:lstStyle>
          <a:p>
            <a:fld id="{FA4F0D20-3173-4A13-B18F-378FFAE671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T Commons" panose="0200050604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T Commons" panose="02000506040000020004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T Commons" panose="02000506040000020004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T Commons" panose="02000506040000020004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Commons" panose="02000506040000020004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T Commons" panose="02000506040000020004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3E4D9-6D96-7F5D-E192-265816B9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4E882-A8D5-FC11-841A-0126A502D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C1F42-16FE-CF19-1DDA-7EE83C0A9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5BA15-C8DC-3D4A-8BB4-138B4107F2D2}" type="datetime1">
              <a:rPr lang="en-US" smtClean="0"/>
              <a:t>9/30/2024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4A40E-71ED-0269-03D1-9BDC13A54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236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Vero</a:t>
            </a:r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2F61C-4BBA-9B84-C215-B6FD42794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60457" y="6356350"/>
            <a:ext cx="47933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Source: Vero Data Intelligence Tools, MMYYYY - MMYYYY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639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customXml" Target="../ink/ink2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customXml" Target="../ink/ink4.xm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7" Type="http://schemas.openxmlformats.org/officeDocument/2006/relationships/customXml" Target="../ink/ink6.xm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green gradient&#10;&#10;Description automatically generated">
            <a:extLst>
              <a:ext uri="{FF2B5EF4-FFF2-40B4-BE49-F238E27FC236}">
                <a16:creationId xmlns:a16="http://schemas.microsoft.com/office/drawing/2014/main" id="{9551D2FB-DC9C-1259-55CC-5337DC22B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7001" y="-2667002"/>
            <a:ext cx="6858001" cy="1219200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87777C-4F44-D12C-3F2F-DDF36F0F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5874A9-3A1C-5248-A1F1-4D8F9886AB18}" type="slidenum">
              <a:rPr kumimoji="0" lang="en-VN" sz="1000" b="0" i="1" u="none" strike="noStrike" kern="1200" cap="none" spc="0" normalizeH="0" baseline="0" noProof="0" smtClean="0">
                <a:ln>
                  <a:noFill/>
                </a:ln>
                <a:solidFill>
                  <a:srgbClr val="282561">
                    <a:tint val="75000"/>
                  </a:srgbClr>
                </a:solidFill>
                <a:effectLst/>
                <a:uLnTx/>
                <a:uFillTx/>
                <a:latin typeface="TT Commo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VN" sz="1000" b="0" i="1" u="none" strike="noStrike" kern="1200" cap="none" spc="0" normalizeH="0" baseline="0" noProof="0">
              <a:ln>
                <a:noFill/>
              </a:ln>
              <a:solidFill>
                <a:srgbClr val="282561">
                  <a:tint val="75000"/>
                </a:srgbClr>
              </a:solidFill>
              <a:effectLst/>
              <a:uLnTx/>
              <a:uFillTx/>
              <a:latin typeface="TT Commons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B62A8-F8CE-0C1E-1350-6F0D2622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944" y="3197234"/>
            <a:ext cx="1648112" cy="46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7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037A39-1E51-8721-68AB-B0BE6CEF0CF8}"/>
              </a:ext>
            </a:extLst>
          </p:cNvPr>
          <p:cNvSpPr txBox="1"/>
          <p:nvPr/>
        </p:nvSpPr>
        <p:spPr>
          <a:xfrm>
            <a:off x="9492534" y="2153076"/>
            <a:ext cx="23946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4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71E441-07DD-9346-D007-99E0CB03203F}"/>
              </a:ext>
            </a:extLst>
          </p:cNvPr>
          <p:cNvGrpSpPr/>
          <p:nvPr/>
        </p:nvGrpSpPr>
        <p:grpSpPr>
          <a:xfrm>
            <a:off x="643294" y="569125"/>
            <a:ext cx="719246" cy="1993606"/>
            <a:chOff x="623384" y="501793"/>
            <a:chExt cx="719246" cy="1993606"/>
          </a:xfrm>
        </p:grpSpPr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6091ACFA-0E09-81D9-3798-09C35A0B526F}"/>
                </a:ext>
              </a:extLst>
            </p:cNvPr>
            <p:cNvSpPr/>
            <p:nvPr/>
          </p:nvSpPr>
          <p:spPr>
            <a:xfrm>
              <a:off x="623384" y="998025"/>
              <a:ext cx="719243" cy="686546"/>
            </a:xfrm>
            <a:prstGeom prst="chord">
              <a:avLst/>
            </a:prstGeom>
            <a:solidFill>
              <a:srgbClr val="0FF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04CEF8-2FAF-D2A6-DB7D-73D9537A7748}"/>
                </a:ext>
              </a:extLst>
            </p:cNvPr>
            <p:cNvSpPr/>
            <p:nvPr/>
          </p:nvSpPr>
          <p:spPr>
            <a:xfrm>
              <a:off x="623387" y="501793"/>
              <a:ext cx="719243" cy="19936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82561"/>
                  </a:solidFill>
                  <a:effectLst/>
                  <a:uLnTx/>
                  <a:uFillTx/>
                  <a:latin typeface="TT Commons Pro (Headings)"/>
                  <a:ea typeface="+mn-ea"/>
                </a:rPr>
                <a:t>1</a:t>
              </a:r>
              <a:endPara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68B77-02ED-37CA-DC51-1E60E1953EA8}"/>
              </a:ext>
            </a:extLst>
          </p:cNvPr>
          <p:cNvGrpSpPr/>
          <p:nvPr/>
        </p:nvGrpSpPr>
        <p:grpSpPr>
          <a:xfrm>
            <a:off x="3257043" y="634129"/>
            <a:ext cx="719246" cy="1993606"/>
            <a:chOff x="623384" y="1743092"/>
            <a:chExt cx="719246" cy="1993606"/>
          </a:xfrm>
        </p:grpSpPr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27147961-2BBD-78CA-46CF-6A01D59F2802}"/>
                </a:ext>
              </a:extLst>
            </p:cNvPr>
            <p:cNvSpPr/>
            <p:nvPr/>
          </p:nvSpPr>
          <p:spPr>
            <a:xfrm>
              <a:off x="623384" y="2295167"/>
              <a:ext cx="719243" cy="686546"/>
            </a:xfrm>
            <a:prstGeom prst="chord">
              <a:avLst/>
            </a:prstGeom>
            <a:solidFill>
              <a:srgbClr val="0FF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1EDD7C7-0DCA-449A-D579-8D02308C907A}"/>
                </a:ext>
              </a:extLst>
            </p:cNvPr>
            <p:cNvSpPr/>
            <p:nvPr/>
          </p:nvSpPr>
          <p:spPr>
            <a:xfrm>
              <a:off x="623387" y="1743092"/>
              <a:ext cx="719243" cy="19936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82561"/>
                  </a:solidFill>
                  <a:effectLst/>
                  <a:uLnTx/>
                  <a:uFillTx/>
                  <a:latin typeface="TT Commons Pro (Headings)"/>
                  <a:ea typeface="+mn-ea"/>
                </a:rPr>
                <a:t>2</a:t>
              </a:r>
              <a:endParaRPr kumimoji="0" lang="vi-VN" sz="6000" b="1" i="0" u="none" strike="noStrike" kern="1200" cap="none" spc="0" normalizeH="0" baseline="0" noProof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2C6DDB-FACD-AB9D-F836-F2E759567BC3}"/>
              </a:ext>
            </a:extLst>
          </p:cNvPr>
          <p:cNvGrpSpPr/>
          <p:nvPr/>
        </p:nvGrpSpPr>
        <p:grpSpPr>
          <a:xfrm>
            <a:off x="6314498" y="569125"/>
            <a:ext cx="719245" cy="1993606"/>
            <a:chOff x="623384" y="3037556"/>
            <a:chExt cx="719245" cy="1993606"/>
          </a:xfrm>
        </p:grpSpPr>
        <p:sp>
          <p:nvSpPr>
            <p:cNvPr id="26" name="Chord 25">
              <a:extLst>
                <a:ext uri="{FF2B5EF4-FFF2-40B4-BE49-F238E27FC236}">
                  <a16:creationId xmlns:a16="http://schemas.microsoft.com/office/drawing/2014/main" id="{2C5A012C-B42F-F1BB-ECAF-7F29DE6023BD}"/>
                </a:ext>
              </a:extLst>
            </p:cNvPr>
            <p:cNvSpPr/>
            <p:nvPr/>
          </p:nvSpPr>
          <p:spPr>
            <a:xfrm>
              <a:off x="623384" y="3584363"/>
              <a:ext cx="719243" cy="686546"/>
            </a:xfrm>
            <a:prstGeom prst="chord">
              <a:avLst/>
            </a:prstGeom>
            <a:solidFill>
              <a:srgbClr val="0FF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C2A22D3-F7B1-1171-09F5-FE7EAD10FCDC}"/>
                </a:ext>
              </a:extLst>
            </p:cNvPr>
            <p:cNvSpPr/>
            <p:nvPr/>
          </p:nvSpPr>
          <p:spPr>
            <a:xfrm>
              <a:off x="623386" y="3037556"/>
              <a:ext cx="719243" cy="19936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82561"/>
                  </a:solidFill>
                  <a:effectLst/>
                  <a:uLnTx/>
                  <a:uFillTx/>
                  <a:latin typeface="TT Commons Pro (Headings)"/>
                  <a:ea typeface="+mn-ea"/>
                </a:rPr>
                <a:t>3</a:t>
              </a:r>
              <a:endParaRPr kumimoji="0" lang="vi-VN" sz="6000" b="1" i="0" u="none" strike="noStrike" kern="1200" cap="none" spc="0" normalizeH="0" baseline="0" noProof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02CCA47-3778-9147-2FEC-F74A41C71DC7}"/>
              </a:ext>
            </a:extLst>
          </p:cNvPr>
          <p:cNvSpPr txBox="1"/>
          <p:nvPr/>
        </p:nvSpPr>
        <p:spPr>
          <a:xfrm>
            <a:off x="589674" y="2016938"/>
            <a:ext cx="232015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8FD05F-A264-0C55-8B8E-A7693F2C7354}"/>
              </a:ext>
            </a:extLst>
          </p:cNvPr>
          <p:cNvSpPr txBox="1"/>
          <p:nvPr/>
        </p:nvSpPr>
        <p:spPr>
          <a:xfrm>
            <a:off x="3243539" y="2111935"/>
            <a:ext cx="248490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050763-5434-BF6F-2F3D-D126072DB1D7}"/>
              </a:ext>
            </a:extLst>
          </p:cNvPr>
          <p:cNvSpPr txBox="1"/>
          <p:nvPr/>
        </p:nvSpPr>
        <p:spPr>
          <a:xfrm>
            <a:off x="6226762" y="2153076"/>
            <a:ext cx="302481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1D07C-DF76-21C9-5004-7E6D2AAE24F2}"/>
              </a:ext>
            </a:extLst>
          </p:cNvPr>
          <p:cNvSpPr txBox="1"/>
          <p:nvPr/>
        </p:nvSpPr>
        <p:spPr>
          <a:xfrm>
            <a:off x="426370" y="288035"/>
            <a:ext cx="847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" panose="020B0103030102020204" pitchFamily="34" charset="0"/>
                <a:ea typeface="+mn-ea"/>
              </a:rPr>
              <a:t>Key Takeaways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EB3AD-13EA-42B6-B7A0-2F4041341B05}"/>
              </a:ext>
            </a:extLst>
          </p:cNvPr>
          <p:cNvSpPr txBox="1"/>
          <p:nvPr/>
        </p:nvSpPr>
        <p:spPr>
          <a:xfrm>
            <a:off x="9994854" y="1034562"/>
            <a:ext cx="1626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EFG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39E0D-7AA7-2C08-94DC-B256D008A6D7}"/>
              </a:ext>
            </a:extLst>
          </p:cNvPr>
          <p:cNvSpPr txBox="1"/>
          <p:nvPr/>
        </p:nvSpPr>
        <p:spPr>
          <a:xfrm>
            <a:off x="3899763" y="1010084"/>
            <a:ext cx="1626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DEF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C8286-35F2-3B78-9320-918C470B0618}"/>
              </a:ext>
            </a:extLst>
          </p:cNvPr>
          <p:cNvSpPr txBox="1"/>
          <p:nvPr/>
        </p:nvSpPr>
        <p:spPr>
          <a:xfrm>
            <a:off x="1282904" y="1010084"/>
            <a:ext cx="162692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ABC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52B44-5F64-824E-5A58-7EB8137103F8}"/>
              </a:ext>
            </a:extLst>
          </p:cNvPr>
          <p:cNvSpPr txBox="1"/>
          <p:nvPr/>
        </p:nvSpPr>
        <p:spPr>
          <a:xfrm>
            <a:off x="7021126" y="1055036"/>
            <a:ext cx="187614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XYZ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BC7024-675A-39FB-DF4C-0A71C2E4A572}"/>
              </a:ext>
            </a:extLst>
          </p:cNvPr>
          <p:cNvGrpSpPr/>
          <p:nvPr/>
        </p:nvGrpSpPr>
        <p:grpSpPr>
          <a:xfrm>
            <a:off x="9390269" y="532674"/>
            <a:ext cx="719245" cy="1993606"/>
            <a:chOff x="623384" y="3037556"/>
            <a:chExt cx="719245" cy="1993606"/>
          </a:xfrm>
        </p:grpSpPr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1FC68303-BF02-0911-64D5-994A14C9731E}"/>
                </a:ext>
              </a:extLst>
            </p:cNvPr>
            <p:cNvSpPr/>
            <p:nvPr/>
          </p:nvSpPr>
          <p:spPr>
            <a:xfrm>
              <a:off x="623384" y="3584363"/>
              <a:ext cx="719243" cy="686546"/>
            </a:xfrm>
            <a:prstGeom prst="chord">
              <a:avLst/>
            </a:prstGeom>
            <a:solidFill>
              <a:srgbClr val="0FF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8DB1D61-864D-E38E-E44C-51C1985C4006}"/>
                </a:ext>
              </a:extLst>
            </p:cNvPr>
            <p:cNvSpPr/>
            <p:nvPr/>
          </p:nvSpPr>
          <p:spPr>
            <a:xfrm>
              <a:off x="623386" y="3037556"/>
              <a:ext cx="719243" cy="19936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82561"/>
                  </a:solidFill>
                  <a:effectLst/>
                  <a:uLnTx/>
                  <a:uFillTx/>
                  <a:latin typeface="TT Commons Pro (Headings)"/>
                  <a:ea typeface="+mn-ea"/>
                </a:rPr>
                <a:t>4</a:t>
              </a:r>
              <a:endParaRPr kumimoji="0" lang="vi-VN" sz="6000" b="1" i="0" u="none" strike="noStrike" kern="1200" cap="none" spc="0" normalizeH="0" baseline="0" noProof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4F3FD29-2FED-B5C8-3514-3280CA0E8B61}"/>
              </a:ext>
            </a:extLst>
          </p:cNvPr>
          <p:cNvSpPr/>
          <p:nvPr/>
        </p:nvSpPr>
        <p:spPr>
          <a:xfrm>
            <a:off x="10012623" y="239559"/>
            <a:ext cx="1943100" cy="457200"/>
          </a:xfrm>
          <a:prstGeom prst="rect">
            <a:avLst/>
          </a:prstGeom>
          <a:solidFill>
            <a:srgbClr val="71FF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0493C"/>
                </a:solidFill>
                <a:effectLst/>
                <a:uLnTx/>
                <a:uFillTx/>
                <a:latin typeface="TT Commons Pro"/>
                <a:ea typeface="+mn-ea"/>
                <a:cs typeface="+mn-cs"/>
              </a:rPr>
              <a:t>Dummy Data</a:t>
            </a:r>
          </a:p>
        </p:txBody>
      </p:sp>
    </p:spTree>
    <p:extLst>
      <p:ext uri="{BB962C8B-B14F-4D97-AF65-F5344CB8AC3E}">
        <p14:creationId xmlns:p14="http://schemas.microsoft.com/office/powerpoint/2010/main" val="244737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037A39-1E51-8721-68AB-B0BE6CEF0CF8}"/>
              </a:ext>
            </a:extLst>
          </p:cNvPr>
          <p:cNvSpPr txBox="1"/>
          <p:nvPr/>
        </p:nvSpPr>
        <p:spPr>
          <a:xfrm>
            <a:off x="9492534" y="2153076"/>
            <a:ext cx="239466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1"/>
              </a:solidFill>
              <a:effectLst/>
              <a:uLnTx/>
              <a:uFillTx/>
              <a:latin typeface="TT Commons Pro (Headings)"/>
              <a:ea typeface="+mn-ea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71E441-07DD-9346-D007-99E0CB03203F}"/>
              </a:ext>
            </a:extLst>
          </p:cNvPr>
          <p:cNvGrpSpPr/>
          <p:nvPr/>
        </p:nvGrpSpPr>
        <p:grpSpPr>
          <a:xfrm>
            <a:off x="643294" y="569125"/>
            <a:ext cx="719246" cy="1993606"/>
            <a:chOff x="623384" y="501793"/>
            <a:chExt cx="719246" cy="1993606"/>
          </a:xfrm>
        </p:grpSpPr>
        <p:sp>
          <p:nvSpPr>
            <p:cNvPr id="23" name="Chord 22">
              <a:extLst>
                <a:ext uri="{FF2B5EF4-FFF2-40B4-BE49-F238E27FC236}">
                  <a16:creationId xmlns:a16="http://schemas.microsoft.com/office/drawing/2014/main" id="{6091ACFA-0E09-81D9-3798-09C35A0B526F}"/>
                </a:ext>
              </a:extLst>
            </p:cNvPr>
            <p:cNvSpPr/>
            <p:nvPr/>
          </p:nvSpPr>
          <p:spPr>
            <a:xfrm>
              <a:off x="623384" y="998025"/>
              <a:ext cx="719243" cy="686546"/>
            </a:xfrm>
            <a:prstGeom prst="chord">
              <a:avLst/>
            </a:prstGeom>
            <a:solidFill>
              <a:srgbClr val="0FF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04CEF8-2FAF-D2A6-DB7D-73D9537A7748}"/>
                </a:ext>
              </a:extLst>
            </p:cNvPr>
            <p:cNvSpPr/>
            <p:nvPr/>
          </p:nvSpPr>
          <p:spPr>
            <a:xfrm>
              <a:off x="623387" y="501793"/>
              <a:ext cx="719243" cy="19936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282561"/>
                  </a:solidFill>
                  <a:effectLst/>
                  <a:uLnTx/>
                  <a:uFillTx/>
                  <a:latin typeface="TT Commons Pro (Headings)"/>
                  <a:ea typeface="+mn-ea"/>
                </a:rPr>
                <a:t>1</a:t>
              </a:r>
              <a:endPara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BE68B77-02ED-37CA-DC51-1E60E1953EA8}"/>
              </a:ext>
            </a:extLst>
          </p:cNvPr>
          <p:cNvGrpSpPr/>
          <p:nvPr/>
        </p:nvGrpSpPr>
        <p:grpSpPr>
          <a:xfrm>
            <a:off x="3257043" y="634129"/>
            <a:ext cx="719246" cy="1993606"/>
            <a:chOff x="623384" y="1743092"/>
            <a:chExt cx="719246" cy="1993606"/>
          </a:xfrm>
        </p:grpSpPr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27147961-2BBD-78CA-46CF-6A01D59F2802}"/>
                </a:ext>
              </a:extLst>
            </p:cNvPr>
            <p:cNvSpPr/>
            <p:nvPr/>
          </p:nvSpPr>
          <p:spPr>
            <a:xfrm>
              <a:off x="623384" y="2295167"/>
              <a:ext cx="719243" cy="686546"/>
            </a:xfrm>
            <a:prstGeom prst="chord">
              <a:avLst/>
            </a:prstGeom>
            <a:solidFill>
              <a:srgbClr val="0FF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1EDD7C7-0DCA-449A-D579-8D02308C907A}"/>
                </a:ext>
              </a:extLst>
            </p:cNvPr>
            <p:cNvSpPr/>
            <p:nvPr/>
          </p:nvSpPr>
          <p:spPr>
            <a:xfrm>
              <a:off x="623387" y="1743092"/>
              <a:ext cx="719243" cy="19936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82561"/>
                  </a:solidFill>
                  <a:effectLst/>
                  <a:uLnTx/>
                  <a:uFillTx/>
                  <a:latin typeface="TT Commons Pro (Headings)"/>
                  <a:ea typeface="+mn-ea"/>
                </a:rPr>
                <a:t>2</a:t>
              </a:r>
              <a:endParaRPr kumimoji="0" lang="vi-VN" sz="6000" b="1" i="0" u="none" strike="noStrike" kern="1200" cap="none" spc="0" normalizeH="0" baseline="0" noProof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2C6DDB-FACD-AB9D-F836-F2E759567BC3}"/>
              </a:ext>
            </a:extLst>
          </p:cNvPr>
          <p:cNvGrpSpPr/>
          <p:nvPr/>
        </p:nvGrpSpPr>
        <p:grpSpPr>
          <a:xfrm>
            <a:off x="6314498" y="569125"/>
            <a:ext cx="719245" cy="1993606"/>
            <a:chOff x="623384" y="3037556"/>
            <a:chExt cx="719245" cy="1993606"/>
          </a:xfrm>
        </p:grpSpPr>
        <p:sp>
          <p:nvSpPr>
            <p:cNvPr id="26" name="Chord 25">
              <a:extLst>
                <a:ext uri="{FF2B5EF4-FFF2-40B4-BE49-F238E27FC236}">
                  <a16:creationId xmlns:a16="http://schemas.microsoft.com/office/drawing/2014/main" id="{2C5A012C-B42F-F1BB-ECAF-7F29DE6023BD}"/>
                </a:ext>
              </a:extLst>
            </p:cNvPr>
            <p:cNvSpPr/>
            <p:nvPr/>
          </p:nvSpPr>
          <p:spPr>
            <a:xfrm>
              <a:off x="623384" y="3584363"/>
              <a:ext cx="719243" cy="686546"/>
            </a:xfrm>
            <a:prstGeom prst="chord">
              <a:avLst/>
            </a:prstGeom>
            <a:solidFill>
              <a:srgbClr val="0FF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C2A22D3-F7B1-1171-09F5-FE7EAD10FCDC}"/>
                </a:ext>
              </a:extLst>
            </p:cNvPr>
            <p:cNvSpPr/>
            <p:nvPr/>
          </p:nvSpPr>
          <p:spPr>
            <a:xfrm>
              <a:off x="623386" y="3037556"/>
              <a:ext cx="719243" cy="19936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82561"/>
                  </a:solidFill>
                  <a:effectLst/>
                  <a:uLnTx/>
                  <a:uFillTx/>
                  <a:latin typeface="TT Commons Pro (Headings)"/>
                  <a:ea typeface="+mn-ea"/>
                </a:rPr>
                <a:t>3</a:t>
              </a:r>
              <a:endParaRPr kumimoji="0" lang="vi-VN" sz="6000" b="1" i="0" u="none" strike="noStrike" kern="1200" cap="none" spc="0" normalizeH="0" baseline="0" noProof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02CCA47-3778-9147-2FEC-F74A41C71DC7}"/>
              </a:ext>
            </a:extLst>
          </p:cNvPr>
          <p:cNvSpPr txBox="1"/>
          <p:nvPr/>
        </p:nvSpPr>
        <p:spPr>
          <a:xfrm>
            <a:off x="589674" y="2016938"/>
            <a:ext cx="2320152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1"/>
              </a:solidFill>
              <a:effectLst/>
              <a:uLnTx/>
              <a:uFillTx/>
              <a:latin typeface="TT Commons Pro (Headings)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8FD05F-A264-0C55-8B8E-A7693F2C7354}"/>
              </a:ext>
            </a:extLst>
          </p:cNvPr>
          <p:cNvSpPr txBox="1"/>
          <p:nvPr/>
        </p:nvSpPr>
        <p:spPr>
          <a:xfrm>
            <a:off x="3243539" y="2111935"/>
            <a:ext cx="2484907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1"/>
              </a:solidFill>
              <a:effectLst/>
              <a:uLnTx/>
              <a:uFillTx/>
              <a:latin typeface="TT Commons Pro (Headings)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050763-5434-BF6F-2F3D-D126072DB1D7}"/>
              </a:ext>
            </a:extLst>
          </p:cNvPr>
          <p:cNvSpPr txBox="1"/>
          <p:nvPr/>
        </p:nvSpPr>
        <p:spPr>
          <a:xfrm>
            <a:off x="6314326" y="2153076"/>
            <a:ext cx="3024814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1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Key point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282561"/>
              </a:solidFill>
              <a:effectLst/>
              <a:uLnTx/>
              <a:uFillTx/>
              <a:latin typeface="TT Commons Pro (Headings)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1D07C-DF76-21C9-5004-7E6D2AAE24F2}"/>
              </a:ext>
            </a:extLst>
          </p:cNvPr>
          <p:cNvSpPr txBox="1"/>
          <p:nvPr/>
        </p:nvSpPr>
        <p:spPr>
          <a:xfrm>
            <a:off x="426370" y="288035"/>
            <a:ext cx="847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" panose="020B0103030102020204" pitchFamily="34" charset="0"/>
                <a:ea typeface="+mn-ea"/>
              </a:rPr>
              <a:t>Strategic 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EB3AD-13EA-42B6-B7A0-2F4041341B05}"/>
              </a:ext>
            </a:extLst>
          </p:cNvPr>
          <p:cNvSpPr txBox="1"/>
          <p:nvPr/>
        </p:nvSpPr>
        <p:spPr>
          <a:xfrm>
            <a:off x="9994854" y="1034562"/>
            <a:ext cx="16269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Enhance Local Media Relations: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39E0D-7AA7-2C08-94DC-B256D008A6D7}"/>
              </a:ext>
            </a:extLst>
          </p:cNvPr>
          <p:cNvSpPr txBox="1"/>
          <p:nvPr/>
        </p:nvSpPr>
        <p:spPr>
          <a:xfrm>
            <a:off x="3899763" y="1010084"/>
            <a:ext cx="16269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Boost Social Media Presence: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C8286-35F2-3B78-9320-918C470B0618}"/>
              </a:ext>
            </a:extLst>
          </p:cNvPr>
          <p:cNvSpPr txBox="1"/>
          <p:nvPr/>
        </p:nvSpPr>
        <p:spPr>
          <a:xfrm>
            <a:off x="1282904" y="1010084"/>
            <a:ext cx="162692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Leverage Influencer Partnerships: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52B44-5F64-824E-5A58-7EB8137103F8}"/>
              </a:ext>
            </a:extLst>
          </p:cNvPr>
          <p:cNvSpPr txBox="1"/>
          <p:nvPr/>
        </p:nvSpPr>
        <p:spPr>
          <a:xfrm>
            <a:off x="7021126" y="1055036"/>
            <a:ext cx="1876144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rPr>
              <a:t>Brand offerings through IMC approach: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BC7024-675A-39FB-DF4C-0A71C2E4A572}"/>
              </a:ext>
            </a:extLst>
          </p:cNvPr>
          <p:cNvGrpSpPr/>
          <p:nvPr/>
        </p:nvGrpSpPr>
        <p:grpSpPr>
          <a:xfrm>
            <a:off x="9390269" y="532674"/>
            <a:ext cx="719245" cy="1993606"/>
            <a:chOff x="623384" y="3037556"/>
            <a:chExt cx="719245" cy="1993606"/>
          </a:xfrm>
        </p:grpSpPr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1FC68303-BF02-0911-64D5-994A14C9731E}"/>
                </a:ext>
              </a:extLst>
            </p:cNvPr>
            <p:cNvSpPr/>
            <p:nvPr/>
          </p:nvSpPr>
          <p:spPr>
            <a:xfrm>
              <a:off x="623384" y="3584363"/>
              <a:ext cx="719243" cy="686546"/>
            </a:xfrm>
            <a:prstGeom prst="chord">
              <a:avLst/>
            </a:prstGeom>
            <a:solidFill>
              <a:srgbClr val="0FF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8DB1D61-864D-E38E-E44C-51C1985C4006}"/>
                </a:ext>
              </a:extLst>
            </p:cNvPr>
            <p:cNvSpPr/>
            <p:nvPr/>
          </p:nvSpPr>
          <p:spPr>
            <a:xfrm>
              <a:off x="623386" y="3037556"/>
              <a:ext cx="719243" cy="199360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>
                  <a:ln>
                    <a:noFill/>
                  </a:ln>
                  <a:solidFill>
                    <a:srgbClr val="282561"/>
                  </a:solidFill>
                  <a:effectLst/>
                  <a:uLnTx/>
                  <a:uFillTx/>
                  <a:latin typeface="TT Commons Pro (Headings)"/>
                  <a:ea typeface="+mn-ea"/>
                </a:rPr>
                <a:t>4</a:t>
              </a:r>
              <a:endParaRPr kumimoji="0" lang="vi-VN" sz="6000" b="1" i="0" u="none" strike="noStrike" kern="1200" cap="none" spc="0" normalizeH="0" baseline="0" noProof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 (Headings)"/>
                <a:ea typeface="+mn-ea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188CAC9-0D15-FF10-86A2-8293E330AB05}"/>
              </a:ext>
            </a:extLst>
          </p:cNvPr>
          <p:cNvSpPr/>
          <p:nvPr/>
        </p:nvSpPr>
        <p:spPr>
          <a:xfrm>
            <a:off x="10012623" y="239559"/>
            <a:ext cx="1943100" cy="457200"/>
          </a:xfrm>
          <a:prstGeom prst="rect">
            <a:avLst/>
          </a:prstGeom>
          <a:solidFill>
            <a:srgbClr val="71FF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0493C"/>
                </a:solidFill>
                <a:effectLst/>
                <a:uLnTx/>
                <a:uFillTx/>
                <a:latin typeface="TT Commons Pro"/>
                <a:ea typeface="+mn-ea"/>
                <a:cs typeface="+mn-cs"/>
              </a:rPr>
              <a:t>Dummy Data</a:t>
            </a:r>
          </a:p>
        </p:txBody>
      </p:sp>
    </p:spTree>
    <p:extLst>
      <p:ext uri="{BB962C8B-B14F-4D97-AF65-F5344CB8AC3E}">
        <p14:creationId xmlns:p14="http://schemas.microsoft.com/office/powerpoint/2010/main" val="42120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AAE1794-9023-27E2-F90A-5839B0D151C1}"/>
              </a:ext>
            </a:extLst>
          </p:cNvPr>
          <p:cNvSpPr txBox="1"/>
          <p:nvPr/>
        </p:nvSpPr>
        <p:spPr>
          <a:xfrm>
            <a:off x="3048965" y="3026069"/>
            <a:ext cx="6094070" cy="80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Reckless Neue" pitchFamily="2" charset="77"/>
                <a:ea typeface="+mn-ea"/>
                <a:cs typeface="Aptos Serif"/>
              </a:rPr>
              <a:t>Thank you</a:t>
            </a:r>
          </a:p>
        </p:txBody>
      </p:sp>
      <p:pic>
        <p:nvPicPr>
          <p:cNvPr id="9" name="Picture 8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AD40090B-600D-D37C-C920-00C60A313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821" y="6336189"/>
            <a:ext cx="632359" cy="1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68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ckground&#10;&#10;Description automatically generated">
            <a:extLst>
              <a:ext uri="{FF2B5EF4-FFF2-40B4-BE49-F238E27FC236}">
                <a16:creationId xmlns:a16="http://schemas.microsoft.com/office/drawing/2014/main" id="{8D97E327-9F1D-1DD6-8A9C-BFD0758DD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98" y="993508"/>
            <a:ext cx="3868295" cy="4545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90942-5EDF-2603-6911-DAE96294A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653" y="195894"/>
            <a:ext cx="9144000" cy="629395"/>
          </a:xfrm>
        </p:spPr>
        <p:txBody>
          <a:bodyPr anchor="t">
            <a:normAutofit/>
          </a:bodyPr>
          <a:lstStyle/>
          <a:p>
            <a:pPr algn="l"/>
            <a:r>
              <a:rPr lang="en-US" sz="3600">
                <a:solidFill>
                  <a:srgbClr val="282561"/>
                </a:solidFill>
                <a:latin typeface="Reckless Neue"/>
                <a:ea typeface="Baskerville" panose="02020502070401020303" pitchFamily="18" charset="0"/>
                <a:cs typeface="Aptos Serif"/>
              </a:rPr>
              <a:t>COLOURS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D96CB-038E-CE07-7125-03B1AF03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871" y="6362004"/>
            <a:ext cx="4114800" cy="365125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Vero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98FD5-06EF-7BC6-5054-75CC06D7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929" y="6361534"/>
            <a:ext cx="2743200" cy="365125"/>
          </a:xfrm>
        </p:spPr>
        <p:txBody>
          <a:bodyPr/>
          <a:lstStyle/>
          <a:p>
            <a:fld id="{7C451D83-9FDA-444C-A88D-541E24E0159D}" type="slidenum">
              <a:rPr lang="en-VN" smtClean="0">
                <a:solidFill>
                  <a:schemeClr val="bg1"/>
                </a:solidFill>
              </a:rPr>
              <a:t>13</a:t>
            </a:fld>
            <a:endParaRPr lang="en-VN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D83AD-8DDD-CC32-8252-D5795182451D}"/>
              </a:ext>
            </a:extLst>
          </p:cNvPr>
          <p:cNvSpPr txBox="1"/>
          <p:nvPr/>
        </p:nvSpPr>
        <p:spPr>
          <a:xfrm>
            <a:off x="302727" y="1204686"/>
            <a:ext cx="5096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82561"/>
                </a:solidFill>
                <a:latin typeface="TT Commons Pro"/>
              </a:rPr>
              <a:t>PRIMARY COLOURS</a:t>
            </a:r>
            <a:endParaRPr lang="en-US" b="1">
              <a:latin typeface="TT Commons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1F051-4EFA-4378-7FA1-44313DA056BF}"/>
              </a:ext>
            </a:extLst>
          </p:cNvPr>
          <p:cNvSpPr txBox="1"/>
          <p:nvPr/>
        </p:nvSpPr>
        <p:spPr>
          <a:xfrm>
            <a:off x="3662934" y="3582412"/>
            <a:ext cx="22527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VN" sz="1400">
                <a:solidFill>
                  <a:schemeClr val="bg1"/>
                </a:solidFill>
                <a:latin typeface="TT Commons Pro"/>
              </a:rPr>
              <a:t>MODERATE BLUE</a:t>
            </a:r>
            <a:endParaRPr lang="en-US">
              <a:solidFill>
                <a:schemeClr val="bg1"/>
              </a:solidFill>
              <a:latin typeface="TT Commons Pro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18810-0BBF-7C5F-8168-4A49580EF530}"/>
              </a:ext>
            </a:extLst>
          </p:cNvPr>
          <p:cNvSpPr txBox="1"/>
          <p:nvPr/>
        </p:nvSpPr>
        <p:spPr>
          <a:xfrm>
            <a:off x="3604766" y="5186248"/>
            <a:ext cx="206771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VN" sz="1400">
                <a:solidFill>
                  <a:srgbClr val="325FB1"/>
                </a:solidFill>
                <a:latin typeface="TT Commons Pro"/>
              </a:rPr>
              <a:t>VERY LIGHT GREY</a:t>
            </a:r>
            <a:endParaRPr lang="en-US">
              <a:latin typeface="TT Commons Pro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2C5776-C50C-4970-7D1E-45E4C78AB168}"/>
              </a:ext>
            </a:extLst>
          </p:cNvPr>
          <p:cNvSpPr txBox="1">
            <a:spLocks/>
          </p:cNvSpPr>
          <p:nvPr/>
        </p:nvSpPr>
        <p:spPr>
          <a:xfrm>
            <a:off x="301900" y="2203683"/>
            <a:ext cx="2324588" cy="15432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sz="1400" dirty="0">
                <a:solidFill>
                  <a:srgbClr val="282561"/>
                </a:solidFill>
                <a:latin typeface="TT Commons Pro"/>
                <a:ea typeface="+mj-lt"/>
                <a:cs typeface="+mj-lt"/>
              </a:rPr>
              <a:t>The new 2 primary </a:t>
            </a:r>
            <a:r>
              <a:rPr lang="en-US" sz="1400" dirty="0" err="1">
                <a:solidFill>
                  <a:srgbClr val="282561"/>
                </a:solidFill>
                <a:latin typeface="TT Commons Pro"/>
                <a:ea typeface="+mj-lt"/>
                <a:cs typeface="+mj-lt"/>
              </a:rPr>
              <a:t>colours</a:t>
            </a:r>
            <a:r>
              <a:rPr lang="en-US" sz="1400" dirty="0">
                <a:solidFill>
                  <a:srgbClr val="282561"/>
                </a:solidFill>
                <a:latin typeface="TT Commons Pro"/>
                <a:ea typeface="+mj-lt"/>
                <a:cs typeface="+mj-lt"/>
              </a:rPr>
              <a:t> represent the brand that is refreshing, open, full of energy but not losing the professional and trustworthy core value.</a:t>
            </a:r>
            <a:endParaRPr lang="en-US" sz="1400" dirty="0">
              <a:solidFill>
                <a:srgbClr val="282561"/>
              </a:solidFill>
              <a:latin typeface="TT Commons Pro"/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A0334F-2AB4-77FD-52B2-9AF5B41848B8}"/>
              </a:ext>
            </a:extLst>
          </p:cNvPr>
          <p:cNvSpPr txBox="1"/>
          <p:nvPr/>
        </p:nvSpPr>
        <p:spPr>
          <a:xfrm>
            <a:off x="7846526" y="518886"/>
            <a:ext cx="39753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82561"/>
                </a:solidFill>
                <a:latin typeface="TT Commons Pro"/>
              </a:rPr>
              <a:t>MODERATE BLUE</a:t>
            </a:r>
            <a:endParaRPr lang="en-US" b="1">
              <a:latin typeface="TT Commons Pr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486EA-0837-F76F-5DB4-52D099CA74E3}"/>
              </a:ext>
            </a:extLst>
          </p:cNvPr>
          <p:cNvSpPr txBox="1"/>
          <p:nvPr/>
        </p:nvSpPr>
        <p:spPr>
          <a:xfrm>
            <a:off x="7846526" y="3458029"/>
            <a:ext cx="39753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82561"/>
                </a:solidFill>
                <a:latin typeface="TT Commons Pro"/>
              </a:rPr>
              <a:t>VERY LIGHT GREY</a:t>
            </a:r>
            <a:endParaRPr lang="en-US" b="1">
              <a:latin typeface="TT Commons Pro"/>
            </a:endParaRPr>
          </a:p>
        </p:txBody>
      </p:sp>
      <p:pic>
        <p:nvPicPr>
          <p:cNvPr id="17" name="Picture 16" descr="A blue and white rectangle&#10;&#10;Description automatically generated">
            <a:extLst>
              <a:ext uri="{FF2B5EF4-FFF2-40B4-BE49-F238E27FC236}">
                <a16:creationId xmlns:a16="http://schemas.microsoft.com/office/drawing/2014/main" id="{2E6688C9-88F9-CB9F-E975-64461E9EE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" t="-3455" r="60778" b="1212"/>
          <a:stretch/>
        </p:blipFill>
        <p:spPr>
          <a:xfrm>
            <a:off x="7848648" y="888014"/>
            <a:ext cx="2906619" cy="9170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BFC29C-D979-37C9-E2AA-DDDBFE470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0" r="147" b="-483"/>
          <a:stretch/>
        </p:blipFill>
        <p:spPr>
          <a:xfrm>
            <a:off x="7903028" y="3829031"/>
            <a:ext cx="2895764" cy="90925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E6EFA8B-376D-16EA-04D8-2DC9F4EE5910}"/>
              </a:ext>
            </a:extLst>
          </p:cNvPr>
          <p:cNvSpPr txBox="1">
            <a:spLocks/>
          </p:cNvSpPr>
          <p:nvPr/>
        </p:nvSpPr>
        <p:spPr>
          <a:xfrm>
            <a:off x="7905571" y="1887997"/>
            <a:ext cx="2841661" cy="15432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282561"/>
                </a:solidFill>
                <a:latin typeface="TT Commons Pro"/>
                <a:cs typeface="Calibri Light"/>
              </a:rPr>
              <a:t>The light blue represents both youthful, open and trust. It evokes a feeling of how good things come to reality with the enjoyment in every single work.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187A18A-E42D-C017-2099-C92F4EC8CF67}"/>
              </a:ext>
            </a:extLst>
          </p:cNvPr>
          <p:cNvSpPr txBox="1">
            <a:spLocks/>
          </p:cNvSpPr>
          <p:nvPr/>
        </p:nvSpPr>
        <p:spPr>
          <a:xfrm>
            <a:off x="7905570" y="4805368"/>
            <a:ext cx="2847104" cy="1243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400">
                <a:solidFill>
                  <a:srgbClr val="282561"/>
                </a:solidFill>
                <a:latin typeface="TT Commons Pro"/>
                <a:ea typeface="+mj-lt"/>
                <a:cs typeface="+mj-lt"/>
              </a:rPr>
              <a:t>Light grey brings the relaxing and soothing feelings with the meaning of neutrality and balance.</a:t>
            </a:r>
            <a:endParaRPr lang="en-US">
              <a:latin typeface="TT Commons Pro"/>
            </a:endParaRPr>
          </a:p>
        </p:txBody>
      </p:sp>
    </p:spTree>
    <p:extLst>
      <p:ext uri="{BB962C8B-B14F-4D97-AF65-F5344CB8AC3E}">
        <p14:creationId xmlns:p14="http://schemas.microsoft.com/office/powerpoint/2010/main" val="237655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0942-5EDF-2603-6911-DAE96294A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653" y="195894"/>
            <a:ext cx="9144000" cy="629395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rgbClr val="282561"/>
                </a:solidFill>
                <a:latin typeface="Reckless Neue"/>
                <a:ea typeface="Baskerville" panose="02020502070401020303" pitchFamily="18" charset="0"/>
                <a:cs typeface="Aptos Serif"/>
              </a:rPr>
              <a:t>COLOURS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D96CB-038E-CE07-7125-03B1AF03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871" y="6362004"/>
            <a:ext cx="4114800" cy="365125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Vero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98FD5-06EF-7BC6-5054-75CC06D7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929" y="6361534"/>
            <a:ext cx="2743200" cy="365125"/>
          </a:xfrm>
        </p:spPr>
        <p:txBody>
          <a:bodyPr/>
          <a:lstStyle/>
          <a:p>
            <a:fld id="{7C451D83-9FDA-444C-A88D-541E24E0159D}" type="slidenum">
              <a:rPr lang="en-VN" smtClean="0">
                <a:solidFill>
                  <a:schemeClr val="bg1"/>
                </a:solidFill>
              </a:rPr>
              <a:t>14</a:t>
            </a:fld>
            <a:endParaRPr lang="en-VN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D83AD-8DDD-CC32-8252-D5795182451D}"/>
              </a:ext>
            </a:extLst>
          </p:cNvPr>
          <p:cNvSpPr txBox="1"/>
          <p:nvPr/>
        </p:nvSpPr>
        <p:spPr>
          <a:xfrm>
            <a:off x="302727" y="1204686"/>
            <a:ext cx="5096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82561"/>
                </a:solidFill>
                <a:latin typeface="TT Commons Pro"/>
              </a:rPr>
              <a:t>SECONDARY COLOUR</a:t>
            </a:r>
            <a:endParaRPr lang="en-US" b="1">
              <a:latin typeface="TT Commons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1F051-4EFA-4378-7FA1-44313DA056BF}"/>
              </a:ext>
            </a:extLst>
          </p:cNvPr>
          <p:cNvSpPr txBox="1"/>
          <p:nvPr/>
        </p:nvSpPr>
        <p:spPr>
          <a:xfrm>
            <a:off x="3279026" y="4152457"/>
            <a:ext cx="2252742" cy="3255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VN" sz="1400">
                <a:solidFill>
                  <a:schemeClr val="bg1"/>
                </a:solidFill>
                <a:latin typeface="Book Antiqua"/>
              </a:rPr>
              <a:t>MODERATE BLUE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2C5776-C50C-4970-7D1E-45E4C78AB168}"/>
              </a:ext>
            </a:extLst>
          </p:cNvPr>
          <p:cNvSpPr txBox="1">
            <a:spLocks/>
          </p:cNvSpPr>
          <p:nvPr/>
        </p:nvSpPr>
        <p:spPr>
          <a:xfrm>
            <a:off x="301900" y="2203683"/>
            <a:ext cx="2597271" cy="15432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sz="1400" dirty="0">
                <a:solidFill>
                  <a:srgbClr val="282561"/>
                </a:solidFill>
                <a:latin typeface="TT Commons Pro"/>
                <a:cs typeface="Calibri Light"/>
              </a:rPr>
              <a:t>Variation </a:t>
            </a:r>
            <a:r>
              <a:rPr lang="en-US" sz="1400" dirty="0" err="1">
                <a:solidFill>
                  <a:srgbClr val="282561"/>
                </a:solidFill>
                <a:latin typeface="TT Commons Pro"/>
                <a:cs typeface="Calibri Light"/>
              </a:rPr>
              <a:t>colours</a:t>
            </a:r>
            <a:r>
              <a:rPr lang="en-US" sz="1400" dirty="0">
                <a:solidFill>
                  <a:srgbClr val="282561"/>
                </a:solidFill>
                <a:latin typeface="TT Commons Pro"/>
                <a:cs typeface="Calibri Light"/>
              </a:rPr>
              <a:t> are created to bring the diversity to the brand assets.</a:t>
            </a:r>
          </a:p>
          <a:p>
            <a:pPr algn="l">
              <a:lnSpc>
                <a:spcPct val="160000"/>
              </a:lnSpc>
            </a:pPr>
            <a:endParaRPr lang="en-US" sz="1400" dirty="0">
              <a:solidFill>
                <a:srgbClr val="282561"/>
              </a:solidFill>
              <a:latin typeface="TT Commons Pro"/>
              <a:cs typeface="Calibri Light"/>
            </a:endParaRPr>
          </a:p>
          <a:p>
            <a:pPr algn="l">
              <a:lnSpc>
                <a:spcPct val="160000"/>
              </a:lnSpc>
            </a:pPr>
            <a:r>
              <a:rPr lang="en-US" sz="1400" dirty="0">
                <a:solidFill>
                  <a:srgbClr val="FF0000"/>
                </a:solidFill>
                <a:latin typeface="TT Commons Pro"/>
                <a:cs typeface="Calibri Light"/>
              </a:rPr>
              <a:t>*Secondary </a:t>
            </a:r>
            <a:r>
              <a:rPr lang="en-US" sz="1400" dirty="0" err="1">
                <a:solidFill>
                  <a:srgbClr val="FF0000"/>
                </a:solidFill>
                <a:latin typeface="TT Commons Pro"/>
                <a:cs typeface="Calibri Light"/>
              </a:rPr>
              <a:t>colours</a:t>
            </a:r>
            <a:r>
              <a:rPr lang="en-US" sz="1400" dirty="0">
                <a:solidFill>
                  <a:srgbClr val="FF0000"/>
                </a:solidFill>
                <a:latin typeface="TT Commons Pro"/>
                <a:cs typeface="Calibri Light"/>
              </a:rPr>
              <a:t> must not be used independently. Only use to combine with other </a:t>
            </a:r>
            <a:r>
              <a:rPr lang="en-US" sz="1400" dirty="0" err="1">
                <a:solidFill>
                  <a:srgbClr val="FF0000"/>
                </a:solidFill>
                <a:latin typeface="TT Commons Pro"/>
                <a:cs typeface="Calibri Light"/>
              </a:rPr>
              <a:t>colours</a:t>
            </a:r>
            <a:r>
              <a:rPr lang="en-US" sz="1400" dirty="0">
                <a:solidFill>
                  <a:srgbClr val="FF0000"/>
                </a:solidFill>
                <a:latin typeface="TT Commons Pro"/>
                <a:cs typeface="Calibri Light"/>
              </a:rPr>
              <a:t> or apply transparent effect to make gradients.</a:t>
            </a:r>
          </a:p>
        </p:txBody>
      </p:sp>
      <p:pic>
        <p:nvPicPr>
          <p:cNvPr id="8" name="Picture 7" descr="A color palette with different shades of colors&#10;&#10;Description automatically generated">
            <a:extLst>
              <a:ext uri="{FF2B5EF4-FFF2-40B4-BE49-F238E27FC236}">
                <a16:creationId xmlns:a16="http://schemas.microsoft.com/office/drawing/2014/main" id="{6EB036FD-6D97-048F-8E98-55D870C5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653" y="981358"/>
            <a:ext cx="6879619" cy="52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5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90942-5EDF-2603-6911-DAE96294A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653" y="195894"/>
            <a:ext cx="9144000" cy="629395"/>
          </a:xfrm>
        </p:spPr>
        <p:txBody>
          <a:bodyPr anchor="t">
            <a:normAutofit/>
          </a:bodyPr>
          <a:lstStyle/>
          <a:p>
            <a:pPr algn="l"/>
            <a:r>
              <a:rPr lang="en-US" sz="3600">
                <a:solidFill>
                  <a:srgbClr val="282561"/>
                </a:solidFill>
                <a:latin typeface="Reckless Neue"/>
                <a:ea typeface="Baskerville" panose="02020502070401020303" pitchFamily="18" charset="0"/>
                <a:cs typeface="Aptos Serif"/>
              </a:rPr>
              <a:t>COLOURS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D96CB-038E-CE07-7125-03B1AF03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871" y="6362004"/>
            <a:ext cx="4114800" cy="365125"/>
          </a:xfrm>
        </p:spPr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Vero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98FD5-06EF-7BC6-5054-75CC06D7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929" y="6361534"/>
            <a:ext cx="2743200" cy="365125"/>
          </a:xfrm>
        </p:spPr>
        <p:txBody>
          <a:bodyPr/>
          <a:lstStyle/>
          <a:p>
            <a:fld id="{7C451D83-9FDA-444C-A88D-541E24E0159D}" type="slidenum">
              <a:rPr lang="en-VN" smtClean="0">
                <a:solidFill>
                  <a:schemeClr val="bg1"/>
                </a:solidFill>
              </a:rPr>
              <a:t>15</a:t>
            </a:fld>
            <a:endParaRPr lang="en-VN">
              <a:solidFill>
                <a:schemeClr val="bg1"/>
              </a:solidFill>
            </a:endParaRPr>
          </a:p>
        </p:txBody>
      </p:sp>
      <p:pic>
        <p:nvPicPr>
          <p:cNvPr id="3" name="Picture 2" descr="A blue and red gradient&#10;&#10;Description automatically generated">
            <a:extLst>
              <a:ext uri="{FF2B5EF4-FFF2-40B4-BE49-F238E27FC236}">
                <a16:creationId xmlns:a16="http://schemas.microsoft.com/office/drawing/2014/main" id="{F2AE1516-DB03-728B-04E7-B2493BE22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898572" y="4438760"/>
            <a:ext cx="2286001" cy="1289739"/>
          </a:xfrm>
          <a:prstGeom prst="rect">
            <a:avLst/>
          </a:prstGeom>
        </p:spPr>
      </p:pic>
      <p:pic>
        <p:nvPicPr>
          <p:cNvPr id="4" name="Picture 3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E44843C8-6F90-6553-AF0B-721FFCFF8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245678" y="4441472"/>
            <a:ext cx="2291444" cy="1289756"/>
          </a:xfrm>
          <a:prstGeom prst="rect">
            <a:avLst/>
          </a:prstGeom>
        </p:spPr>
      </p:pic>
      <p:pic>
        <p:nvPicPr>
          <p:cNvPr id="8" name="Picture 7" descr="A blue and green gradient&#10;&#10;Description automatically generated">
            <a:extLst>
              <a:ext uri="{FF2B5EF4-FFF2-40B4-BE49-F238E27FC236}">
                <a16:creationId xmlns:a16="http://schemas.microsoft.com/office/drawing/2014/main" id="{329B1B78-17C2-5AE1-F27F-2F7879312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889393" y="1779698"/>
            <a:ext cx="2312182" cy="1292420"/>
          </a:xfrm>
          <a:prstGeom prst="rect">
            <a:avLst/>
          </a:prstGeom>
        </p:spPr>
      </p:pic>
      <p:pic>
        <p:nvPicPr>
          <p:cNvPr id="10" name="Picture 9" descr="A blue and white gradient&#10;&#10;Description automatically generated">
            <a:extLst>
              <a:ext uri="{FF2B5EF4-FFF2-40B4-BE49-F238E27FC236}">
                <a16:creationId xmlns:a16="http://schemas.microsoft.com/office/drawing/2014/main" id="{A9D512A3-6142-5D93-5BBC-1444DFC46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237617" y="1780150"/>
            <a:ext cx="2312182" cy="1291518"/>
          </a:xfrm>
          <a:prstGeom prst="rect">
            <a:avLst/>
          </a:prstGeom>
        </p:spPr>
      </p:pic>
      <p:pic>
        <p:nvPicPr>
          <p:cNvPr id="11" name="Picture 10" descr="A blue and green gradient&#10;&#10;Description automatically generated">
            <a:extLst>
              <a:ext uri="{FF2B5EF4-FFF2-40B4-BE49-F238E27FC236}">
                <a16:creationId xmlns:a16="http://schemas.microsoft.com/office/drawing/2014/main" id="{2D51837B-4398-85BD-4FDB-34892E926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29728" y="4443729"/>
            <a:ext cx="2312182" cy="1287476"/>
          </a:xfrm>
          <a:prstGeom prst="rect">
            <a:avLst/>
          </a:prstGeom>
        </p:spPr>
      </p:pic>
      <p:pic>
        <p:nvPicPr>
          <p:cNvPr id="13" name="Picture 12" descr="A blue and white gradient&#10;&#10;Description automatically generated">
            <a:extLst>
              <a:ext uri="{FF2B5EF4-FFF2-40B4-BE49-F238E27FC236}">
                <a16:creationId xmlns:a16="http://schemas.microsoft.com/office/drawing/2014/main" id="{40A81CC1-959A-6F86-AC96-B5820BE38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570356" y="1785672"/>
            <a:ext cx="2324100" cy="12913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664F8A-9B4B-4492-F75B-F3E0F3257DDC}"/>
              </a:ext>
            </a:extLst>
          </p:cNvPr>
          <p:cNvSpPr txBox="1"/>
          <p:nvPr/>
        </p:nvSpPr>
        <p:spPr>
          <a:xfrm>
            <a:off x="302727" y="1264557"/>
            <a:ext cx="3054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82561"/>
                </a:solidFill>
                <a:latin typeface="TT Commons Pro"/>
              </a:rPr>
              <a:t>Analogous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93620-ED08-8FC0-7CC9-1FBF6F094433}"/>
              </a:ext>
            </a:extLst>
          </p:cNvPr>
          <p:cNvSpPr txBox="1"/>
          <p:nvPr/>
        </p:nvSpPr>
        <p:spPr>
          <a:xfrm>
            <a:off x="302727" y="3866242"/>
            <a:ext cx="3396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82561"/>
                </a:solidFill>
                <a:latin typeface="TT Commons Pro"/>
              </a:rPr>
              <a:t>Complementary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15A08B-1599-E295-8133-BDA366EBE724}"/>
              </a:ext>
            </a:extLst>
          </p:cNvPr>
          <p:cNvSpPr txBox="1">
            <a:spLocks/>
          </p:cNvSpPr>
          <p:nvPr/>
        </p:nvSpPr>
        <p:spPr>
          <a:xfrm>
            <a:off x="301900" y="1788989"/>
            <a:ext cx="3714102" cy="15432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sz="1400">
                <a:solidFill>
                  <a:srgbClr val="282561"/>
                </a:solidFill>
                <a:latin typeface="TT Commons Pro"/>
                <a:cs typeface="Calibri Light"/>
              </a:rPr>
              <a:t>By combining Primary </a:t>
            </a:r>
            <a:r>
              <a:rPr lang="en-US" sz="1400" err="1">
                <a:solidFill>
                  <a:srgbClr val="282561"/>
                </a:solidFill>
                <a:latin typeface="TT Commons Pro"/>
                <a:cs typeface="Calibri Light"/>
              </a:rPr>
              <a:t>Colours</a:t>
            </a:r>
            <a:r>
              <a:rPr lang="en-US" sz="1400">
                <a:solidFill>
                  <a:srgbClr val="282561"/>
                </a:solidFill>
                <a:latin typeface="TT Commons Pro"/>
                <a:cs typeface="Calibri Light"/>
              </a:rPr>
              <a:t> and Secondary </a:t>
            </a:r>
            <a:r>
              <a:rPr lang="en-US" sz="1400" err="1">
                <a:solidFill>
                  <a:srgbClr val="282561"/>
                </a:solidFill>
                <a:latin typeface="TT Commons Pro"/>
                <a:cs typeface="Calibri Light"/>
              </a:rPr>
              <a:t>Colours</a:t>
            </a:r>
            <a:r>
              <a:rPr lang="en-US" sz="1400">
                <a:solidFill>
                  <a:srgbClr val="282561"/>
                </a:solidFill>
                <a:latin typeface="TT Commons Pro"/>
                <a:cs typeface="Calibri Light"/>
              </a:rPr>
              <a:t>, we have a set of gradients. Analogous Set is combined of </a:t>
            </a:r>
            <a:r>
              <a:rPr lang="en-US" sz="1400" err="1">
                <a:solidFill>
                  <a:srgbClr val="282561"/>
                </a:solidFill>
                <a:latin typeface="TT Commons Pro"/>
                <a:cs typeface="Calibri Light"/>
              </a:rPr>
              <a:t>colours</a:t>
            </a:r>
            <a:r>
              <a:rPr lang="en-US" sz="1400">
                <a:solidFill>
                  <a:srgbClr val="282561"/>
                </a:solidFill>
                <a:latin typeface="TT Commons Pro"/>
                <a:cs typeface="Calibri Light"/>
              </a:rPr>
              <a:t> in a row of tone.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139D468-97B6-17C5-5CA7-FD861D1DF26B}"/>
              </a:ext>
            </a:extLst>
          </p:cNvPr>
          <p:cNvSpPr txBox="1">
            <a:spLocks/>
          </p:cNvSpPr>
          <p:nvPr/>
        </p:nvSpPr>
        <p:spPr>
          <a:xfrm>
            <a:off x="301899" y="4350241"/>
            <a:ext cx="2972288" cy="15432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en-US" sz="1400">
                <a:solidFill>
                  <a:srgbClr val="282561"/>
                </a:solidFill>
                <a:latin typeface="TT Commons Pro"/>
                <a:cs typeface="Calibri Light"/>
              </a:rPr>
              <a:t>Complementary </a:t>
            </a:r>
            <a:r>
              <a:rPr lang="en-US" sz="1400" err="1">
                <a:solidFill>
                  <a:srgbClr val="282561"/>
                </a:solidFill>
                <a:latin typeface="TT Commons Pro"/>
                <a:cs typeface="Calibri Light"/>
              </a:rPr>
              <a:t>Colours</a:t>
            </a:r>
            <a:r>
              <a:rPr lang="en-US" sz="1400">
                <a:solidFill>
                  <a:srgbClr val="282561"/>
                </a:solidFill>
                <a:latin typeface="TT Commons Pro"/>
                <a:cs typeface="Calibri Light"/>
              </a:rPr>
              <a:t> are made of 2 or many contrast </a:t>
            </a:r>
            <a:r>
              <a:rPr lang="en-US" sz="1400" err="1">
                <a:solidFill>
                  <a:srgbClr val="282561"/>
                </a:solidFill>
                <a:latin typeface="TT Commons Pro"/>
                <a:cs typeface="Calibri Light"/>
              </a:rPr>
              <a:t>colours</a:t>
            </a:r>
            <a:r>
              <a:rPr lang="en-US" sz="1400">
                <a:solidFill>
                  <a:srgbClr val="282561"/>
                </a:solidFill>
                <a:latin typeface="TT Commons Pro"/>
                <a:cs typeface="Calibri Light"/>
              </a:rPr>
              <a:t> that make the gradients more vibrant.</a:t>
            </a:r>
          </a:p>
        </p:txBody>
      </p:sp>
      <p:pic>
        <p:nvPicPr>
          <p:cNvPr id="18" name="Picture 17" descr="A close up of a pink and blue gradient&#10;&#10;Description automatically generated">
            <a:extLst>
              <a:ext uri="{FF2B5EF4-FFF2-40B4-BE49-F238E27FC236}">
                <a16:creationId xmlns:a16="http://schemas.microsoft.com/office/drawing/2014/main" id="{CC66824A-AF21-89E6-E299-D6129A55B9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7586308" y="4443670"/>
            <a:ext cx="2296366" cy="1286138"/>
          </a:xfrm>
          <a:prstGeom prst="rect">
            <a:avLst/>
          </a:prstGeom>
        </p:spPr>
      </p:pic>
      <p:pic>
        <p:nvPicPr>
          <p:cNvPr id="9" name="Picture 8" descr="A blue and yellow gradient&#10;&#10;Description automatically generated">
            <a:extLst>
              <a:ext uri="{FF2B5EF4-FFF2-40B4-BE49-F238E27FC236}">
                <a16:creationId xmlns:a16="http://schemas.microsoft.com/office/drawing/2014/main" id="{B32EAC29-18EB-3C84-FDF2-1DC5AC15F7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8929009" y="1779040"/>
            <a:ext cx="2296885" cy="12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2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D96CB-038E-CE07-7125-03B1AF03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871" y="6362004"/>
            <a:ext cx="4114800" cy="365125"/>
          </a:xfrm>
        </p:spPr>
        <p:txBody>
          <a:bodyPr/>
          <a:lstStyle/>
          <a:p>
            <a:pPr algn="l"/>
            <a:r>
              <a:rPr lang="en-US">
                <a:solidFill>
                  <a:srgbClr val="282561"/>
                </a:solidFill>
              </a:rPr>
              <a:t>Vero</a:t>
            </a:r>
            <a:endParaRPr lang="en-US">
              <a:solidFill>
                <a:srgbClr val="282561"/>
              </a:solidFill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98FD5-06EF-7BC6-5054-75CC06D7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929" y="6356350"/>
            <a:ext cx="2743200" cy="365125"/>
          </a:xfrm>
        </p:spPr>
        <p:txBody>
          <a:bodyPr/>
          <a:lstStyle/>
          <a:p>
            <a:fld id="{7C451D83-9FDA-444C-A88D-541E24E0159D}" type="slidenum">
              <a:rPr lang="en-VN" smtClean="0">
                <a:solidFill>
                  <a:srgbClr val="282561"/>
                </a:solidFill>
              </a:rPr>
              <a:t>16</a:t>
            </a:fld>
            <a:endParaRPr lang="en-VN">
              <a:solidFill>
                <a:srgbClr val="28256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A5C802-2557-F194-BF15-B1B1AFFF7599}"/>
              </a:ext>
            </a:extLst>
          </p:cNvPr>
          <p:cNvCxnSpPr/>
          <p:nvPr/>
        </p:nvCxnSpPr>
        <p:spPr>
          <a:xfrm>
            <a:off x="259649" y="6330690"/>
            <a:ext cx="11674258" cy="0"/>
          </a:xfrm>
          <a:prstGeom prst="line">
            <a:avLst/>
          </a:prstGeom>
          <a:ln>
            <a:solidFill>
              <a:srgbClr val="28256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blue circle with black background&#10;&#10;Description automatically generated">
            <a:extLst>
              <a:ext uri="{FF2B5EF4-FFF2-40B4-BE49-F238E27FC236}">
                <a16:creationId xmlns:a16="http://schemas.microsoft.com/office/drawing/2014/main" id="{46223A36-DD15-EAAE-228E-C9AF3C56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83" y="1383481"/>
            <a:ext cx="2010210" cy="2012303"/>
          </a:xfrm>
          <a:prstGeom prst="rect">
            <a:avLst/>
          </a:prstGeom>
        </p:spPr>
      </p:pic>
      <p:pic>
        <p:nvPicPr>
          <p:cNvPr id="3" name="Picture 2" descr="A green circle with black background&#10;&#10;Description automatically generated">
            <a:extLst>
              <a:ext uri="{FF2B5EF4-FFF2-40B4-BE49-F238E27FC236}">
                <a16:creationId xmlns:a16="http://schemas.microsoft.com/office/drawing/2014/main" id="{B736FC6C-3023-1AFA-4846-A9790E76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710" y="1383481"/>
            <a:ext cx="2015913" cy="2012822"/>
          </a:xfrm>
          <a:prstGeom prst="rect">
            <a:avLst/>
          </a:prstGeom>
        </p:spPr>
      </p:pic>
      <p:pic>
        <p:nvPicPr>
          <p:cNvPr id="4" name="Picture 3" descr="A yellow circle with black background&#10;&#10;Description automatically generated">
            <a:extLst>
              <a:ext uri="{FF2B5EF4-FFF2-40B4-BE49-F238E27FC236}">
                <a16:creationId xmlns:a16="http://schemas.microsoft.com/office/drawing/2014/main" id="{0457514B-1DA4-E0A6-CE2F-F43D3F76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921" y="1383481"/>
            <a:ext cx="2015912" cy="2012822"/>
          </a:xfrm>
          <a:prstGeom prst="rect">
            <a:avLst/>
          </a:prstGeom>
        </p:spPr>
      </p:pic>
      <p:pic>
        <p:nvPicPr>
          <p:cNvPr id="2" name="Picture 1" descr="A red circle with black background&#10;&#10;Description automatically generated">
            <a:extLst>
              <a:ext uri="{FF2B5EF4-FFF2-40B4-BE49-F238E27FC236}">
                <a16:creationId xmlns:a16="http://schemas.microsoft.com/office/drawing/2014/main" id="{05382469-F1D6-3B2F-625B-F65E46BBC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133" y="1383481"/>
            <a:ext cx="2006323" cy="2013859"/>
          </a:xfrm>
          <a:prstGeom prst="rect">
            <a:avLst/>
          </a:prstGeom>
        </p:spPr>
      </p:pic>
      <p:pic>
        <p:nvPicPr>
          <p:cNvPr id="5" name="Picture 4" descr="A blue circle with black background&#10;&#10;Description automatically generated">
            <a:extLst>
              <a:ext uri="{FF2B5EF4-FFF2-40B4-BE49-F238E27FC236}">
                <a16:creationId xmlns:a16="http://schemas.microsoft.com/office/drawing/2014/main" id="{8A21D517-12AD-4D4F-A34E-424C60820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991" y="1383481"/>
            <a:ext cx="2044421" cy="2013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54530C-F491-E134-B7B5-0041EFF16D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52483" y="3787485"/>
            <a:ext cx="2010210" cy="20102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318317-A542-C962-40DF-52EDF78A88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049255" y="3786439"/>
            <a:ext cx="2012822" cy="20128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710E6A-B2F8-6835-3995-74BAFF3C761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235466" y="3786439"/>
            <a:ext cx="2012822" cy="20128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BEA3E6-589A-B3B1-E60F-6A1F5D21553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420133" y="3790207"/>
            <a:ext cx="2006323" cy="20063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9A9D6D-12B4-8539-7137-BF536B31B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848272" y="3786439"/>
            <a:ext cx="2013859" cy="2013859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4FDAC3DA-022B-44D1-B302-DE15DB8E2D93}"/>
              </a:ext>
            </a:extLst>
          </p:cNvPr>
          <p:cNvSpPr txBox="1">
            <a:spLocks/>
          </p:cNvSpPr>
          <p:nvPr/>
        </p:nvSpPr>
        <p:spPr>
          <a:xfrm>
            <a:off x="430070" y="1131896"/>
            <a:ext cx="2823493" cy="250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VN" sz="1100">
                <a:solidFill>
                  <a:srgbClr val="282464"/>
                </a:solidFill>
                <a:latin typeface="TT Commons Pro"/>
                <a:ea typeface="Baskerville" panose="02020502070401020303" pitchFamily="18" charset="0"/>
                <a:cs typeface="Aptos Serif"/>
              </a:rPr>
              <a:t>MAIN</a:t>
            </a:r>
            <a:r>
              <a:rPr lang="en-US" sz="1100">
                <a:solidFill>
                  <a:srgbClr val="282464"/>
                </a:solidFill>
                <a:latin typeface="TT Commons Pro"/>
                <a:ea typeface="Baskerville" panose="02020502070401020303" pitchFamily="18" charset="0"/>
                <a:cs typeface="Aptos Serif"/>
              </a:rPr>
              <a:t> </a:t>
            </a:r>
            <a:r>
              <a:rPr lang="en-VN" sz="1100">
                <a:solidFill>
                  <a:srgbClr val="282464"/>
                </a:solidFill>
                <a:latin typeface="TT Commons Pro"/>
                <a:ea typeface="Baskerville" panose="02020502070401020303" pitchFamily="18" charset="0"/>
                <a:cs typeface="Aptos Serif"/>
              </a:rPr>
              <a:t>BRAND VISUAL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6D307820-AA6F-5794-9E75-38AF43594FF2}"/>
              </a:ext>
            </a:extLst>
          </p:cNvPr>
          <p:cNvSpPr txBox="1">
            <a:spLocks/>
          </p:cNvSpPr>
          <p:nvPr/>
        </p:nvSpPr>
        <p:spPr>
          <a:xfrm>
            <a:off x="430070" y="3545487"/>
            <a:ext cx="2823493" cy="250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00">
                <a:solidFill>
                  <a:srgbClr val="282464"/>
                </a:solidFill>
                <a:latin typeface="TT Commons Pro"/>
                <a:ea typeface="Baskerville" panose="02020502070401020303" pitchFamily="18" charset="0"/>
                <a:cs typeface="Aptos Serif"/>
              </a:rPr>
              <a:t>GOVERNMENT ADVOCACY</a:t>
            </a:r>
            <a:endParaRPr lang="en-VN" sz="1100">
              <a:solidFill>
                <a:srgbClr val="282464"/>
              </a:solidFill>
              <a:latin typeface="TT Commons Pro"/>
              <a:ea typeface="Baskerville" panose="02020502070401020303" pitchFamily="18" charset="0"/>
              <a:cs typeface="Aptos Serif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589B07-E713-50D5-A540-E834A7853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653" y="195894"/>
            <a:ext cx="9144000" cy="629395"/>
          </a:xfrm>
        </p:spPr>
        <p:txBody>
          <a:bodyPr anchor="t">
            <a:normAutofit/>
          </a:bodyPr>
          <a:lstStyle/>
          <a:p>
            <a:pPr algn="l"/>
            <a:r>
              <a:rPr lang="en-US" sz="3600">
                <a:solidFill>
                  <a:srgbClr val="282561"/>
                </a:solidFill>
                <a:latin typeface="Reckless Neue"/>
                <a:ea typeface="Baskerville" panose="02020502070401020303" pitchFamily="18" charset="0"/>
                <a:cs typeface="Aptos Serif"/>
              </a:rPr>
              <a:t>SHAPES</a:t>
            </a:r>
          </a:p>
        </p:txBody>
      </p:sp>
    </p:spTree>
    <p:extLst>
      <p:ext uri="{BB962C8B-B14F-4D97-AF65-F5344CB8AC3E}">
        <p14:creationId xmlns:p14="http://schemas.microsoft.com/office/powerpoint/2010/main" val="1406901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D96CB-038E-CE07-7125-03B1AF03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871" y="6362004"/>
            <a:ext cx="4114800" cy="365125"/>
          </a:xfrm>
        </p:spPr>
        <p:txBody>
          <a:bodyPr/>
          <a:lstStyle/>
          <a:p>
            <a:pPr algn="l"/>
            <a:r>
              <a:rPr lang="en-US">
                <a:solidFill>
                  <a:srgbClr val="282561"/>
                </a:solidFill>
              </a:rPr>
              <a:t>Vero</a:t>
            </a:r>
            <a:endParaRPr lang="en-US">
              <a:solidFill>
                <a:srgbClr val="282561"/>
              </a:solidFill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98FD5-06EF-7BC6-5054-75CC06D7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929" y="6356350"/>
            <a:ext cx="2743200" cy="365125"/>
          </a:xfrm>
        </p:spPr>
        <p:txBody>
          <a:bodyPr/>
          <a:lstStyle/>
          <a:p>
            <a:fld id="{7C451D83-9FDA-444C-A88D-541E24E0159D}" type="slidenum">
              <a:rPr lang="en-VN" smtClean="0">
                <a:solidFill>
                  <a:srgbClr val="282561"/>
                </a:solidFill>
              </a:rPr>
              <a:t>17</a:t>
            </a:fld>
            <a:endParaRPr lang="en-VN">
              <a:solidFill>
                <a:srgbClr val="28256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A5C802-2557-F194-BF15-B1B1AFFF7599}"/>
              </a:ext>
            </a:extLst>
          </p:cNvPr>
          <p:cNvCxnSpPr/>
          <p:nvPr/>
        </p:nvCxnSpPr>
        <p:spPr>
          <a:xfrm>
            <a:off x="259649" y="6330690"/>
            <a:ext cx="11674258" cy="0"/>
          </a:xfrm>
          <a:prstGeom prst="line">
            <a:avLst/>
          </a:prstGeom>
          <a:ln>
            <a:solidFill>
              <a:srgbClr val="28256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6223A36-DD15-EAAE-228E-C9AF3C56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116" y="1383481"/>
            <a:ext cx="1918943" cy="2012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36FC6C-3023-1AFA-4846-A9790E76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95947" y="1383481"/>
            <a:ext cx="1919438" cy="2012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57514B-1DA4-E0A6-CE2F-F43D3F76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82158" y="1383481"/>
            <a:ext cx="1919438" cy="20128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382469-F1D6-3B2F-625B-F65E46BBC4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63081" y="1383481"/>
            <a:ext cx="1920427" cy="2013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1D517-12AD-4D4F-A34E-424C608207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94988" y="1383481"/>
            <a:ext cx="1920427" cy="20138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54530C-F491-E134-B7B5-0041EFF16D0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52483" y="4199775"/>
            <a:ext cx="2010210" cy="11856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4318317-A542-C962-40DF-52EDF78A886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049255" y="4199264"/>
            <a:ext cx="2012822" cy="11871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710E6A-B2F8-6835-3995-74BAFF3C761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235466" y="4199264"/>
            <a:ext cx="2012822" cy="11871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BEA3E6-589A-B3B1-E60F-6A1F5D21553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420133" y="4201699"/>
            <a:ext cx="2006323" cy="11833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9A9D6D-12B4-8539-7137-BF536B31B63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848272" y="4199477"/>
            <a:ext cx="2013859" cy="11877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F0CCB77-B34E-CD29-26C4-2F11C9533ACB}"/>
              </a:ext>
            </a:extLst>
          </p:cNvPr>
          <p:cNvSpPr txBox="1">
            <a:spLocks/>
          </p:cNvSpPr>
          <p:nvPr/>
        </p:nvSpPr>
        <p:spPr>
          <a:xfrm>
            <a:off x="430070" y="1131896"/>
            <a:ext cx="2823493" cy="250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00">
                <a:solidFill>
                  <a:srgbClr val="282464"/>
                </a:solidFill>
                <a:latin typeface="TT Commons Pro"/>
                <a:ea typeface="Baskerville" panose="02020502070401020303" pitchFamily="18" charset="0"/>
                <a:cs typeface="Aptos Serif"/>
              </a:rPr>
              <a:t>BRAND COMMUNICATIONS</a:t>
            </a:r>
            <a:endParaRPr lang="en-VN" sz="1100">
              <a:solidFill>
                <a:srgbClr val="282464"/>
              </a:solidFill>
              <a:latin typeface="TT Commons Pro"/>
              <a:ea typeface="Baskerville" panose="02020502070401020303" pitchFamily="18" charset="0"/>
              <a:cs typeface="Aptos Serif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5E23E4B-DECA-DAFB-19C0-2990F985B366}"/>
              </a:ext>
            </a:extLst>
          </p:cNvPr>
          <p:cNvSpPr txBox="1">
            <a:spLocks/>
          </p:cNvSpPr>
          <p:nvPr/>
        </p:nvSpPr>
        <p:spPr>
          <a:xfrm>
            <a:off x="430070" y="3811301"/>
            <a:ext cx="2823493" cy="250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00">
                <a:solidFill>
                  <a:srgbClr val="282464"/>
                </a:solidFill>
                <a:latin typeface="TT Commons Pro"/>
                <a:ea typeface="Baskerville" panose="02020502070401020303" pitchFamily="18" charset="0"/>
                <a:cs typeface="Aptos Serif"/>
              </a:rPr>
              <a:t>EVENT ACTIVATION</a:t>
            </a:r>
            <a:endParaRPr lang="en-VN" sz="1100">
              <a:solidFill>
                <a:srgbClr val="282464"/>
              </a:solidFill>
              <a:latin typeface="TT Commons Pro"/>
              <a:ea typeface="Baskerville" panose="02020502070401020303" pitchFamily="18" charset="0"/>
              <a:cs typeface="Aptos Serif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CF0AE7-4341-C33B-87CB-9E66BA9CF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653" y="195894"/>
            <a:ext cx="9144000" cy="629395"/>
          </a:xfrm>
        </p:spPr>
        <p:txBody>
          <a:bodyPr anchor="t">
            <a:normAutofit/>
          </a:bodyPr>
          <a:lstStyle/>
          <a:p>
            <a:pPr algn="l"/>
            <a:r>
              <a:rPr lang="en-US" sz="3600">
                <a:solidFill>
                  <a:srgbClr val="282561"/>
                </a:solidFill>
                <a:latin typeface="Reckless Neue"/>
                <a:ea typeface="Baskerville" panose="02020502070401020303" pitchFamily="18" charset="0"/>
                <a:cs typeface="Aptos Serif"/>
              </a:rPr>
              <a:t>SHAPES</a:t>
            </a:r>
          </a:p>
        </p:txBody>
      </p:sp>
    </p:spTree>
    <p:extLst>
      <p:ext uri="{BB962C8B-B14F-4D97-AF65-F5344CB8AC3E}">
        <p14:creationId xmlns:p14="http://schemas.microsoft.com/office/powerpoint/2010/main" val="107942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D96CB-038E-CE07-7125-03B1AF03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871" y="6362004"/>
            <a:ext cx="4114800" cy="365125"/>
          </a:xfrm>
        </p:spPr>
        <p:txBody>
          <a:bodyPr/>
          <a:lstStyle/>
          <a:p>
            <a:pPr algn="l"/>
            <a:r>
              <a:rPr lang="en-US">
                <a:solidFill>
                  <a:srgbClr val="282561"/>
                </a:solidFill>
              </a:rPr>
              <a:t>Vero</a:t>
            </a:r>
            <a:endParaRPr lang="en-US">
              <a:solidFill>
                <a:srgbClr val="282561"/>
              </a:solidFill>
              <a:ea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98FD5-06EF-7BC6-5054-75CC06D7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929" y="6356350"/>
            <a:ext cx="2743200" cy="365125"/>
          </a:xfrm>
        </p:spPr>
        <p:txBody>
          <a:bodyPr/>
          <a:lstStyle/>
          <a:p>
            <a:fld id="{7C451D83-9FDA-444C-A88D-541E24E0159D}" type="slidenum">
              <a:rPr lang="en-VN" smtClean="0">
                <a:solidFill>
                  <a:srgbClr val="282561"/>
                </a:solidFill>
              </a:rPr>
              <a:t>18</a:t>
            </a:fld>
            <a:endParaRPr lang="en-VN">
              <a:solidFill>
                <a:srgbClr val="28256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A5C802-2557-F194-BF15-B1B1AFFF7599}"/>
              </a:ext>
            </a:extLst>
          </p:cNvPr>
          <p:cNvCxnSpPr/>
          <p:nvPr/>
        </p:nvCxnSpPr>
        <p:spPr>
          <a:xfrm>
            <a:off x="259649" y="6330690"/>
            <a:ext cx="11674258" cy="0"/>
          </a:xfrm>
          <a:prstGeom prst="line">
            <a:avLst/>
          </a:prstGeom>
          <a:ln>
            <a:solidFill>
              <a:srgbClr val="28256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6223A36-DD15-EAAE-228E-C9AF3C56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116" y="1456448"/>
            <a:ext cx="1918943" cy="18663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36FC6C-3023-1AFA-4846-A9790E76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95947" y="1456467"/>
            <a:ext cx="1919438" cy="1866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57514B-1DA4-E0A6-CE2F-F43D3F76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82158" y="1456467"/>
            <a:ext cx="1919438" cy="18668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382469-F1D6-3B2F-625B-F65E46BBC4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63081" y="1456504"/>
            <a:ext cx="1920427" cy="1867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1D517-12AD-4D4F-A34E-424C608207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894988" y="1456504"/>
            <a:ext cx="1920427" cy="18678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82F4FB-2CC1-6D64-02F1-A7998B16A66D}"/>
              </a:ext>
            </a:extLst>
          </p:cNvPr>
          <p:cNvSpPr txBox="1">
            <a:spLocks/>
          </p:cNvSpPr>
          <p:nvPr/>
        </p:nvSpPr>
        <p:spPr>
          <a:xfrm>
            <a:off x="430070" y="1131896"/>
            <a:ext cx="2823493" cy="250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00">
                <a:solidFill>
                  <a:srgbClr val="282464"/>
                </a:solidFill>
                <a:latin typeface="TT Commons Pro"/>
                <a:ea typeface="Baskerville" panose="02020502070401020303" pitchFamily="18" charset="0"/>
                <a:cs typeface="Aptos Serif"/>
              </a:rPr>
              <a:t>AI POWERED PR</a:t>
            </a:r>
            <a:endParaRPr lang="en-VN" sz="1100">
              <a:solidFill>
                <a:srgbClr val="282464"/>
              </a:solidFill>
              <a:latin typeface="TT Commons Pro"/>
              <a:ea typeface="Baskerville" panose="02020502070401020303" pitchFamily="18" charset="0"/>
              <a:cs typeface="Aptos Serif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6C15798-ECBF-362D-9D88-69E77BB91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653" y="195894"/>
            <a:ext cx="9144000" cy="629395"/>
          </a:xfrm>
        </p:spPr>
        <p:txBody>
          <a:bodyPr anchor="t">
            <a:normAutofit/>
          </a:bodyPr>
          <a:lstStyle/>
          <a:p>
            <a:pPr algn="l"/>
            <a:r>
              <a:rPr lang="en-US" sz="3600">
                <a:solidFill>
                  <a:srgbClr val="282561"/>
                </a:solidFill>
                <a:latin typeface="Reckless Neue"/>
                <a:ea typeface="Baskerville" panose="02020502070401020303" pitchFamily="18" charset="0"/>
                <a:cs typeface="Aptos Serif"/>
              </a:rPr>
              <a:t>SHAPES</a:t>
            </a:r>
          </a:p>
        </p:txBody>
      </p:sp>
    </p:spTree>
    <p:extLst>
      <p:ext uri="{BB962C8B-B14F-4D97-AF65-F5344CB8AC3E}">
        <p14:creationId xmlns:p14="http://schemas.microsoft.com/office/powerpoint/2010/main" val="605181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44C7A8-2443-2148-496C-813EA33F90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60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DE4D5-9825-21FA-376C-656BE878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944" y="3197234"/>
            <a:ext cx="1648112" cy="46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3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gradient">
            <a:extLst>
              <a:ext uri="{FF2B5EF4-FFF2-40B4-BE49-F238E27FC236}">
                <a16:creationId xmlns:a16="http://schemas.microsoft.com/office/drawing/2014/main" id="{5CE0CF68-AFE6-A826-A7F2-24DC90B61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B7E48F-B9BD-29D9-1385-962607B2EA15}"/>
              </a:ext>
            </a:extLst>
          </p:cNvPr>
          <p:cNvSpPr txBox="1"/>
          <p:nvPr/>
        </p:nvSpPr>
        <p:spPr>
          <a:xfrm>
            <a:off x="1172935" y="2569088"/>
            <a:ext cx="8297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ckless Neue" pitchFamily="2" charset="77"/>
                <a:ea typeface="+mn-ea"/>
                <a:cs typeface="+mn-cs"/>
              </a:rPr>
              <a:t>All the fun innovative ideas that make up this unique proposal were devised by the hardworking and dynamic team behind Vero. </a:t>
            </a:r>
            <a:endParaRPr kumimoji="0" lang="en-VN" sz="6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ckless Neue" pitchFamily="2" charset="77"/>
              <a:ea typeface="+mn-ea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87777C-4F44-D12C-3F2F-DDF36F0F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5874A9-3A1C-5248-A1F1-4D8F9886AB18}" type="slidenum">
              <a:rPr kumimoji="0" lang="en-VN" sz="1000" b="0" i="1" u="none" strike="noStrike" kern="1200" cap="none" spc="0" normalizeH="0" baseline="0" noProof="0" smtClean="0">
                <a:ln>
                  <a:noFill/>
                </a:ln>
                <a:solidFill>
                  <a:srgbClr val="282561">
                    <a:tint val="75000"/>
                  </a:srgbClr>
                </a:solidFill>
                <a:effectLst/>
                <a:uLnTx/>
                <a:uFillTx/>
                <a:latin typeface="TT Commo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VN" sz="1000" b="0" i="1" u="none" strike="noStrike" kern="1200" cap="none" spc="0" normalizeH="0" baseline="0" noProof="0">
              <a:ln>
                <a:noFill/>
              </a:ln>
              <a:solidFill>
                <a:srgbClr val="282561">
                  <a:tint val="75000"/>
                </a:srgbClr>
              </a:solidFill>
              <a:effectLst/>
              <a:uLnTx/>
              <a:uFillTx/>
              <a:latin typeface="TT Commons Pr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E11CB-AA1B-30D1-80A5-78725728A8E7}"/>
              </a:ext>
            </a:extLst>
          </p:cNvPr>
          <p:cNvSpPr txBox="1"/>
          <p:nvPr/>
        </p:nvSpPr>
        <p:spPr>
          <a:xfrm>
            <a:off x="1172935" y="4014166"/>
            <a:ext cx="8297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T Commons Pro" panose="020B0103030102020204"/>
                <a:ea typeface="+mn-ea"/>
                <a:cs typeface="+mn-cs"/>
              </a:rPr>
              <a:t>The contents in this proposal may not be executed without the written approval of Vero. Thank you!</a:t>
            </a:r>
            <a:endParaRPr kumimoji="0" lang="en-VN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T Commons Pro" panose="020B0103030102020204"/>
              <a:ea typeface="+mn-ea"/>
              <a:cs typeface="+mn-cs"/>
            </a:endParaRPr>
          </a:p>
        </p:txBody>
      </p:sp>
      <p:pic>
        <p:nvPicPr>
          <p:cNvPr id="4" name="Picture 3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3801EC70-3C7B-4D32-F6C1-250512EC8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03" y="6442869"/>
            <a:ext cx="632359" cy="1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9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D18FB0-8FC6-6E79-54D8-BBED230F58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" name="Picture 5" descr="A blue and white text&#10;&#10;Description automatically generated">
            <a:extLst>
              <a:ext uri="{FF2B5EF4-FFF2-40B4-BE49-F238E27FC236}">
                <a16:creationId xmlns:a16="http://schemas.microsoft.com/office/drawing/2014/main" id="{5199B544-E178-7D29-2F57-D6C6ED37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084" y="2891677"/>
            <a:ext cx="2753832" cy="107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2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36B854-C847-5CB3-1F2E-105DF3702525}"/>
              </a:ext>
            </a:extLst>
          </p:cNvPr>
          <p:cNvSpPr txBox="1">
            <a:spLocks/>
          </p:cNvSpPr>
          <p:nvPr/>
        </p:nvSpPr>
        <p:spPr>
          <a:xfrm>
            <a:off x="3355905" y="3429000"/>
            <a:ext cx="7870894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2200" b="1" i="0" u="none" strike="noStrike" kern="1200" cap="none" spc="0" normalizeH="0" baseline="0" noProof="0">
              <a:ln>
                <a:noFill/>
              </a:ln>
              <a:solidFill>
                <a:srgbClr val="282464"/>
              </a:solidFill>
              <a:effectLst/>
              <a:uLnTx/>
              <a:uFillTx/>
              <a:latin typeface="Reckless Neue" pitchFamily="2" charset="77"/>
              <a:ea typeface="Baskerville" panose="02020502070401020303" pitchFamily="18" charset="0"/>
              <a:cs typeface="Aptos Serif"/>
            </a:endParaRPr>
          </a:p>
        </p:txBody>
      </p:sp>
      <p:pic>
        <p:nvPicPr>
          <p:cNvPr id="7" name="Picture 6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1ABD897D-3222-4A52-4711-DE88D2DBA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03" y="6442869"/>
            <a:ext cx="632359" cy="1778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69312C-C9F9-4445-2971-79CC294F2BCD}"/>
              </a:ext>
            </a:extLst>
          </p:cNvPr>
          <p:cNvSpPr txBox="1">
            <a:spLocks/>
          </p:cNvSpPr>
          <p:nvPr/>
        </p:nvSpPr>
        <p:spPr>
          <a:xfrm>
            <a:off x="3680604" y="3032006"/>
            <a:ext cx="7546195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" panose="020B0103030102020204" pitchFamily="34" charset="0"/>
                <a:ea typeface="+mj-ea"/>
                <a:cs typeface="Aptos Serif"/>
              </a:rPr>
              <a:t>Monthly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" panose="020B0103030102020204" pitchFamily="34" charset="0"/>
                <a:ea typeface="+mj-ea"/>
                <a:cs typeface="Aptos Serif"/>
              </a:rPr>
              <a:t>Performance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1DAD2B-BBD2-B678-8EA9-A56D1C00C70D}"/>
              </a:ext>
            </a:extLst>
          </p:cNvPr>
          <p:cNvSpPr txBox="1"/>
          <p:nvPr/>
        </p:nvSpPr>
        <p:spPr>
          <a:xfrm>
            <a:off x="5130799" y="419873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T Commons Pro"/>
                <a:ea typeface="Baskerville" panose="02020502070401020303" pitchFamily="18" charset="0"/>
                <a:cs typeface="Aptos Serif"/>
              </a:rPr>
              <a:t>Aug-2024 | By Insights IQ</a:t>
            </a:r>
          </a:p>
        </p:txBody>
      </p:sp>
    </p:spTree>
    <p:extLst>
      <p:ext uri="{BB962C8B-B14F-4D97-AF65-F5344CB8AC3E}">
        <p14:creationId xmlns:p14="http://schemas.microsoft.com/office/powerpoint/2010/main" val="21293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white gradient&#10;&#10;Description automatically generated">
            <a:extLst>
              <a:ext uri="{FF2B5EF4-FFF2-40B4-BE49-F238E27FC236}">
                <a16:creationId xmlns:a16="http://schemas.microsoft.com/office/drawing/2014/main" id="{7EF30FF1-8D0F-5D66-C93A-7461D892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62221" y="-2671783"/>
            <a:ext cx="6867564" cy="12191999"/>
          </a:xfrm>
          <a:prstGeom prst="rect">
            <a:avLst/>
          </a:prstGeom>
        </p:spPr>
      </p:pic>
      <p:pic>
        <p:nvPicPr>
          <p:cNvPr id="28" name="Picture 27" descr="A blue circle with black background&#10;&#10;Description automatically generated">
            <a:extLst>
              <a:ext uri="{FF2B5EF4-FFF2-40B4-BE49-F238E27FC236}">
                <a16:creationId xmlns:a16="http://schemas.microsoft.com/office/drawing/2014/main" id="{AE4725DE-2A93-19A7-0216-03C0DA00C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339" y="-2024653"/>
            <a:ext cx="11409405" cy="11415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4CF55-1F63-14BC-92E9-CFB1EFDE7C82}"/>
              </a:ext>
            </a:extLst>
          </p:cNvPr>
          <p:cNvSpPr txBox="1"/>
          <p:nvPr/>
        </p:nvSpPr>
        <p:spPr>
          <a:xfrm>
            <a:off x="908958" y="1402638"/>
            <a:ext cx="2852057" cy="82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" panose="020B0103030102020204" pitchFamily="34" charset="0"/>
                <a:ea typeface="+mn-ea"/>
                <a:cs typeface="+mn-cs"/>
              </a:rPr>
              <a:t>AGENDA</a:t>
            </a:r>
            <a:endParaRPr kumimoji="0" lang="en-VN" sz="3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T Commons Pro" panose="020B0103030102020204" pitchFamily="34" charset="0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A9B6B-2C3F-EB35-2FE3-685CC887EBB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258762" y="6457042"/>
            <a:ext cx="571048" cy="16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D018AC-A53C-387D-D27A-73CA2696798A}"/>
              </a:ext>
            </a:extLst>
          </p:cNvPr>
          <p:cNvSpPr txBox="1"/>
          <p:nvPr/>
        </p:nvSpPr>
        <p:spPr>
          <a:xfrm>
            <a:off x="975497" y="2401504"/>
            <a:ext cx="726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" panose="020B0103030102020204" pitchFamily="34" charset="0"/>
                <a:ea typeface="+mn-ea"/>
                <a:cs typeface="Poppins" pitchFamily="2" charset="77"/>
              </a:rPr>
              <a:t>01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B95BE3-28C0-0D44-6490-7385AFBBCAE5}"/>
              </a:ext>
            </a:extLst>
          </p:cNvPr>
          <p:cNvGrpSpPr/>
          <p:nvPr/>
        </p:nvGrpSpPr>
        <p:grpSpPr>
          <a:xfrm>
            <a:off x="627515" y="2548940"/>
            <a:ext cx="309180" cy="366057"/>
            <a:chOff x="872622" y="2368470"/>
            <a:chExt cx="309180" cy="366057"/>
          </a:xfrm>
        </p:grpSpPr>
        <p:sp>
          <p:nvSpPr>
            <p:cNvPr id="10" name="Triangle 20">
              <a:extLst>
                <a:ext uri="{FF2B5EF4-FFF2-40B4-BE49-F238E27FC236}">
                  <a16:creationId xmlns:a16="http://schemas.microsoft.com/office/drawing/2014/main" id="{A7024A70-272D-05D0-043E-D5C53A553703}"/>
                </a:ext>
              </a:extLst>
            </p:cNvPr>
            <p:cNvSpPr/>
            <p:nvPr/>
          </p:nvSpPr>
          <p:spPr>
            <a:xfrm rot="5400000">
              <a:off x="850991" y="2390101"/>
              <a:ext cx="313639" cy="270378"/>
            </a:xfrm>
            <a:prstGeom prst="triangle">
              <a:avLst/>
            </a:prstGeom>
            <a:solidFill>
              <a:srgbClr val="F7F7F7"/>
            </a:solidFill>
            <a:ln>
              <a:solidFill>
                <a:srgbClr val="7360F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riangle 21">
              <a:extLst>
                <a:ext uri="{FF2B5EF4-FFF2-40B4-BE49-F238E27FC236}">
                  <a16:creationId xmlns:a16="http://schemas.microsoft.com/office/drawing/2014/main" id="{B3796E11-2E89-0100-DFA7-F2E56681A742}"/>
                </a:ext>
              </a:extLst>
            </p:cNvPr>
            <p:cNvSpPr/>
            <p:nvPr/>
          </p:nvSpPr>
          <p:spPr>
            <a:xfrm rot="5400000">
              <a:off x="889793" y="2442519"/>
              <a:ext cx="313639" cy="270378"/>
            </a:xfrm>
            <a:prstGeom prst="triangle">
              <a:avLst/>
            </a:prstGeom>
            <a:gradFill flip="none" rotWithShape="1">
              <a:gsLst>
                <a:gs pos="0">
                  <a:srgbClr val="98A5F1"/>
                </a:gs>
                <a:gs pos="52000">
                  <a:srgbClr val="7360F3"/>
                </a:gs>
                <a:gs pos="100000">
                  <a:srgbClr val="5F3AA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A91D2-0698-7B0E-44F1-FDF054BE7BC3}"/>
              </a:ext>
            </a:extLst>
          </p:cNvPr>
          <p:cNvGrpSpPr/>
          <p:nvPr/>
        </p:nvGrpSpPr>
        <p:grpSpPr>
          <a:xfrm>
            <a:off x="627515" y="3425540"/>
            <a:ext cx="309180" cy="366057"/>
            <a:chOff x="872622" y="2368470"/>
            <a:chExt cx="309180" cy="366057"/>
          </a:xfrm>
        </p:grpSpPr>
        <p:sp>
          <p:nvSpPr>
            <p:cNvPr id="13" name="Triangle 20">
              <a:extLst>
                <a:ext uri="{FF2B5EF4-FFF2-40B4-BE49-F238E27FC236}">
                  <a16:creationId xmlns:a16="http://schemas.microsoft.com/office/drawing/2014/main" id="{64997879-6111-BF82-27D2-FF02B13F99E3}"/>
                </a:ext>
              </a:extLst>
            </p:cNvPr>
            <p:cNvSpPr/>
            <p:nvPr/>
          </p:nvSpPr>
          <p:spPr>
            <a:xfrm rot="5400000">
              <a:off x="850991" y="2390101"/>
              <a:ext cx="313639" cy="270378"/>
            </a:xfrm>
            <a:prstGeom prst="triangle">
              <a:avLst/>
            </a:prstGeom>
            <a:solidFill>
              <a:srgbClr val="F7F7F7"/>
            </a:solidFill>
            <a:ln>
              <a:solidFill>
                <a:srgbClr val="7360F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riangle 21">
              <a:extLst>
                <a:ext uri="{FF2B5EF4-FFF2-40B4-BE49-F238E27FC236}">
                  <a16:creationId xmlns:a16="http://schemas.microsoft.com/office/drawing/2014/main" id="{3D22C125-D098-A5F7-DDDF-3F1CBBA9BA10}"/>
                </a:ext>
              </a:extLst>
            </p:cNvPr>
            <p:cNvSpPr/>
            <p:nvPr/>
          </p:nvSpPr>
          <p:spPr>
            <a:xfrm rot="5400000">
              <a:off x="889793" y="2442519"/>
              <a:ext cx="313639" cy="270378"/>
            </a:xfrm>
            <a:prstGeom prst="triangle">
              <a:avLst/>
            </a:prstGeom>
            <a:gradFill flip="none" rotWithShape="1">
              <a:gsLst>
                <a:gs pos="0">
                  <a:srgbClr val="98A5F1"/>
                </a:gs>
                <a:gs pos="52000">
                  <a:srgbClr val="7360F3"/>
                </a:gs>
                <a:gs pos="100000">
                  <a:srgbClr val="5F3AA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F437E48-DD36-1026-32AA-3BBC0E0F2888}"/>
              </a:ext>
            </a:extLst>
          </p:cNvPr>
          <p:cNvSpPr txBox="1"/>
          <p:nvPr/>
        </p:nvSpPr>
        <p:spPr>
          <a:xfrm>
            <a:off x="958496" y="3311611"/>
            <a:ext cx="726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" panose="020B0103030102020204" pitchFamily="34" charset="0"/>
                <a:ea typeface="+mn-ea"/>
                <a:cs typeface="Poppins" pitchFamily="2" charset="77"/>
              </a:rPr>
              <a:t>02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206C9B-98F8-AFED-E154-2176EBF04FB9}"/>
              </a:ext>
            </a:extLst>
          </p:cNvPr>
          <p:cNvGrpSpPr/>
          <p:nvPr/>
        </p:nvGrpSpPr>
        <p:grpSpPr>
          <a:xfrm>
            <a:off x="627515" y="4312822"/>
            <a:ext cx="309180" cy="366057"/>
            <a:chOff x="872622" y="2368470"/>
            <a:chExt cx="309180" cy="366057"/>
          </a:xfrm>
        </p:grpSpPr>
        <p:sp>
          <p:nvSpPr>
            <p:cNvPr id="17" name="Triangle 20">
              <a:extLst>
                <a:ext uri="{FF2B5EF4-FFF2-40B4-BE49-F238E27FC236}">
                  <a16:creationId xmlns:a16="http://schemas.microsoft.com/office/drawing/2014/main" id="{A13EC71E-0C12-27BB-3AE0-36A7E0F9EBFB}"/>
                </a:ext>
              </a:extLst>
            </p:cNvPr>
            <p:cNvSpPr/>
            <p:nvPr/>
          </p:nvSpPr>
          <p:spPr>
            <a:xfrm rot="5400000">
              <a:off x="850991" y="2390101"/>
              <a:ext cx="313639" cy="270378"/>
            </a:xfrm>
            <a:prstGeom prst="triangle">
              <a:avLst/>
            </a:prstGeom>
            <a:solidFill>
              <a:srgbClr val="F7F7F7"/>
            </a:solidFill>
            <a:ln>
              <a:solidFill>
                <a:srgbClr val="7360F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riangle 21">
              <a:extLst>
                <a:ext uri="{FF2B5EF4-FFF2-40B4-BE49-F238E27FC236}">
                  <a16:creationId xmlns:a16="http://schemas.microsoft.com/office/drawing/2014/main" id="{A14E4634-7C4E-B30D-8524-AA30F136AF11}"/>
                </a:ext>
              </a:extLst>
            </p:cNvPr>
            <p:cNvSpPr/>
            <p:nvPr/>
          </p:nvSpPr>
          <p:spPr>
            <a:xfrm rot="5400000">
              <a:off x="889793" y="2442519"/>
              <a:ext cx="313639" cy="270378"/>
            </a:xfrm>
            <a:prstGeom prst="triangle">
              <a:avLst/>
            </a:prstGeom>
            <a:gradFill flip="none" rotWithShape="1">
              <a:gsLst>
                <a:gs pos="0">
                  <a:srgbClr val="98A5F1"/>
                </a:gs>
                <a:gs pos="52000">
                  <a:srgbClr val="7360F3"/>
                </a:gs>
                <a:gs pos="100000">
                  <a:srgbClr val="5F3AA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F807E53-7902-C2BD-90AA-B43292ABE0D5}"/>
              </a:ext>
            </a:extLst>
          </p:cNvPr>
          <p:cNvSpPr txBox="1"/>
          <p:nvPr/>
        </p:nvSpPr>
        <p:spPr>
          <a:xfrm>
            <a:off x="958496" y="4220343"/>
            <a:ext cx="726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" panose="020B0103030102020204" pitchFamily="34" charset="0"/>
                <a:ea typeface="+mn-ea"/>
                <a:cs typeface="Poppins" pitchFamily="2" charset="77"/>
              </a:rPr>
              <a:t>03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9ECB1-2C8C-30E1-DDF6-DB42D1676970}"/>
              </a:ext>
            </a:extLst>
          </p:cNvPr>
          <p:cNvSpPr txBox="1"/>
          <p:nvPr/>
        </p:nvSpPr>
        <p:spPr>
          <a:xfrm>
            <a:off x="1628617" y="4255150"/>
            <a:ext cx="5642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" panose="020B0103030102020204" pitchFamily="34" charset="0"/>
                <a:ea typeface="+mn-ea"/>
                <a:cs typeface="Poppins" pitchFamily="2" charset="77"/>
              </a:rPr>
              <a:t>Brand Audit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2AEAAC-1796-8865-372A-1F247AB8D617}"/>
              </a:ext>
            </a:extLst>
          </p:cNvPr>
          <p:cNvSpPr txBox="1"/>
          <p:nvPr/>
        </p:nvSpPr>
        <p:spPr>
          <a:xfrm>
            <a:off x="1628616" y="3370615"/>
            <a:ext cx="72558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" panose="020B0103030102020204" pitchFamily="34" charset="0"/>
                <a:ea typeface="+mn-ea"/>
                <a:cs typeface="Poppins" pitchFamily="2" charset="77"/>
              </a:rPr>
              <a:t>Brand 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1FB720-CF3D-3270-34B8-FAE26F38E1D2}"/>
              </a:ext>
            </a:extLst>
          </p:cNvPr>
          <p:cNvSpPr txBox="1"/>
          <p:nvPr/>
        </p:nvSpPr>
        <p:spPr>
          <a:xfrm>
            <a:off x="1603012" y="2486080"/>
            <a:ext cx="5642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Commons Pro" panose="020B0103030102020204" pitchFamily="34" charset="0"/>
                <a:ea typeface="+mn-ea"/>
                <a:cs typeface="Poppins" pitchFamily="2" charset="77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400620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riding a skateboard on a street with a person on a scooter&#10;&#10;Description automatically generated">
            <a:extLst>
              <a:ext uri="{FF2B5EF4-FFF2-40B4-BE49-F238E27FC236}">
                <a16:creationId xmlns:a16="http://schemas.microsoft.com/office/drawing/2014/main" id="{9CC85167-B391-EB8C-5E50-423FCE4405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3927" r="23922"/>
          <a:stretch/>
        </p:blipFill>
        <p:spPr>
          <a:xfrm>
            <a:off x="774" y="0"/>
            <a:ext cx="12191226" cy="6858000"/>
          </a:xfrm>
          <a:prstGeom prst="rect">
            <a:avLst/>
          </a:prstGeom>
        </p:spPr>
      </p:pic>
      <p:pic>
        <p:nvPicPr>
          <p:cNvPr id="6" name="Picture 5" descr="A blue circle with black background&#10;&#10;Description automatically generated">
            <a:extLst>
              <a:ext uri="{FF2B5EF4-FFF2-40B4-BE49-F238E27FC236}">
                <a16:creationId xmlns:a16="http://schemas.microsoft.com/office/drawing/2014/main" id="{5B418B2C-03D7-E566-EABE-FA73F2A91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820" y="-1330674"/>
            <a:ext cx="9663809" cy="951934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98FD5-06EF-7BC6-5054-75CC06D7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929" y="6356350"/>
            <a:ext cx="2743200" cy="365125"/>
          </a:xfrm>
        </p:spPr>
        <p:txBody>
          <a:bodyPr/>
          <a:lstStyle/>
          <a:p>
            <a:fld id="{7C451D83-9FDA-444C-A88D-541E24E0159D}" type="slidenum">
              <a:rPr lang="en-VN" smtClean="0">
                <a:solidFill>
                  <a:srgbClr val="282561"/>
                </a:solidFill>
              </a:rPr>
              <a:t>5</a:t>
            </a:fld>
            <a:endParaRPr lang="en-VN">
              <a:solidFill>
                <a:srgbClr val="28256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D9D7888-7BB5-13D8-2DF2-6E76D44E19FE}"/>
              </a:ext>
            </a:extLst>
          </p:cNvPr>
          <p:cNvSpPr txBox="1">
            <a:spLocks/>
          </p:cNvSpPr>
          <p:nvPr/>
        </p:nvSpPr>
        <p:spPr>
          <a:xfrm>
            <a:off x="1493520" y="2482666"/>
            <a:ext cx="9204959" cy="18926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endParaRPr lang="en-US" sz="4000" b="1">
              <a:solidFill>
                <a:schemeClr val="bg1"/>
              </a:solidFill>
              <a:latin typeface="TT Commons Pro"/>
              <a:cs typeface="Aptos Seri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F054D-9F44-A0DE-7F49-0C33F709FC8C}"/>
              </a:ext>
            </a:extLst>
          </p:cNvPr>
          <p:cNvSpPr txBox="1"/>
          <p:nvPr/>
        </p:nvSpPr>
        <p:spPr>
          <a:xfrm>
            <a:off x="3043806" y="2808486"/>
            <a:ext cx="64920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T Commons Pro" panose="020B0103030102020204" pitchFamily="34" charset="0"/>
                <a:cs typeface="Aptos Serif"/>
              </a:rPr>
              <a:t>BRAND PERFORMANCE</a:t>
            </a:r>
            <a:endParaRPr lang="en-US" dirty="0">
              <a:latin typeface="TT Commons Pro" panose="020B0103030102020204" pitchFamily="34" charset="0"/>
            </a:endParaRPr>
          </a:p>
        </p:txBody>
      </p:sp>
      <p:pic>
        <p:nvPicPr>
          <p:cNvPr id="5" name="Picture 4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F2479183-530B-4BB5-6890-044304691FA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410603" y="6442869"/>
            <a:ext cx="632359" cy="1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0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98FD5-06EF-7BC6-5054-75CC06D7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929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51D83-9FDA-444C-A88D-541E24E0159D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EDBA186-7E7A-99BE-16BC-C58F9FB5D6FE}"/>
                  </a:ext>
                </a:extLst>
              </p14:cNvPr>
              <p14:cNvContentPartPr/>
              <p14:nvPr/>
            </p14:nvContentPartPr>
            <p14:xfrm>
              <a:off x="-880767" y="3154355"/>
              <a:ext cx="360" cy="3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EDBA186-7E7A-99BE-16BC-C58F9FB5D6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86887" y="3148235"/>
                <a:ext cx="12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ADC7793-B334-BEC1-5BC6-7F589AE91233}"/>
                  </a:ext>
                </a:extLst>
              </p14:cNvPr>
              <p14:cNvContentPartPr/>
              <p14:nvPr/>
            </p14:nvContentPartPr>
            <p14:xfrm>
              <a:off x="-880767" y="3154355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ADC7793-B334-BEC1-5BC6-7F589AE912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86887" y="3148235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7" name="Picture 56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B21CB37D-E04A-4C11-EE9C-C718DFC0A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603" y="6442869"/>
            <a:ext cx="632359" cy="17785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503C1BEF-6691-4FD0-3077-40A1CDCEFD9D}"/>
              </a:ext>
            </a:extLst>
          </p:cNvPr>
          <p:cNvSpPr txBox="1"/>
          <p:nvPr/>
        </p:nvSpPr>
        <p:spPr>
          <a:xfrm>
            <a:off x="566657" y="186621"/>
            <a:ext cx="6899715" cy="646329"/>
          </a:xfrm>
          <a:prstGeom prst="rect">
            <a:avLst/>
          </a:prstGeom>
          <a:noFill/>
        </p:spPr>
        <p:txBody>
          <a:bodyPr wrap="square" lIns="91404" tIns="45719" rIns="91404" bIns="45719" rtlCol="0" anchor="t">
            <a:spAutoFit/>
          </a:bodyPr>
          <a:lstStyle>
            <a:defPPr>
              <a:defRPr lang="fr-FR"/>
            </a:defPPr>
            <a:lvl1pPr>
              <a:buClr>
                <a:schemeClr val="bg1"/>
              </a:buClr>
              <a:defRPr sz="5000" b="1">
                <a:solidFill>
                  <a:schemeClr val="bg1"/>
                </a:solidFill>
                <a:latin typeface="Flama Bold" panose="02000000000000000000" pitchFamily="50" charset="0"/>
              </a:defRPr>
            </a:lvl1pPr>
          </a:lstStyle>
          <a:p>
            <a:pPr marL="0" marR="0" lvl="0" indent="0" algn="l" defTabSz="9139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Reckless Neue" pitchFamily="2" charset="0"/>
                <a:ea typeface="+mn-ea"/>
                <a:cs typeface="+mn-cs"/>
              </a:rPr>
              <a:t>Title 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82561"/>
              </a:solidFill>
              <a:effectLst/>
              <a:uLnTx/>
              <a:uFillTx/>
              <a:latin typeface="TT Commons Pro" panose="020B0103030102020204" pitchFamily="34" charset="0"/>
              <a:ea typeface="+mn-ea"/>
              <a:cs typeface="+mn-cs"/>
            </a:endParaRPr>
          </a:p>
          <a:p>
            <a:pPr marL="0" marR="0" lvl="0" indent="0" algn="l" defTabSz="9139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282561"/>
                </a:solidFill>
                <a:latin typeface="TT Commons Pro" panose="020B0103030102020204" pitchFamily="34" charset="0"/>
              </a:rPr>
              <a:t>Sub-title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82561"/>
              </a:solidFill>
              <a:effectLst/>
              <a:uLnTx/>
              <a:uFillTx/>
              <a:latin typeface="Reckless Neue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4C771-88C6-8A6E-D2FB-334C764EABFB}"/>
              </a:ext>
            </a:extLst>
          </p:cNvPr>
          <p:cNvSpPr txBox="1"/>
          <p:nvPr/>
        </p:nvSpPr>
        <p:spPr>
          <a:xfrm>
            <a:off x="529821" y="876276"/>
            <a:ext cx="11265060" cy="572072"/>
          </a:xfrm>
          <a:prstGeom prst="roundRect">
            <a:avLst/>
          </a:prstGeom>
          <a:noFill/>
          <a:ln>
            <a:solidFill>
              <a:srgbClr val="2825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7255F"/>
                </a:solidFill>
                <a:effectLst/>
                <a:uLnTx/>
                <a:uFillTx/>
                <a:latin typeface="TT Commons Pro"/>
                <a:ea typeface="+mn-ea"/>
                <a:cs typeface="Aptos Serif"/>
              </a:rPr>
              <a:t>Key findings: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7255F"/>
                </a:solidFill>
                <a:effectLst/>
                <a:uLnTx/>
                <a:uFillTx/>
                <a:latin typeface="TT Commons Pro"/>
                <a:ea typeface="+mn-ea"/>
                <a:cs typeface="Aptos Serif"/>
              </a:rPr>
              <a:t>XXXX</a:t>
            </a:r>
          </a:p>
        </p:txBody>
      </p:sp>
    </p:spTree>
    <p:extLst>
      <p:ext uri="{BB962C8B-B14F-4D97-AF65-F5344CB8AC3E}">
        <p14:creationId xmlns:p14="http://schemas.microsoft.com/office/powerpoint/2010/main" val="413758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98FD5-06EF-7BC6-5054-75CC06D7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929" y="6356350"/>
            <a:ext cx="2743200" cy="365125"/>
          </a:xfrm>
        </p:spPr>
        <p:txBody>
          <a:bodyPr/>
          <a:lstStyle/>
          <a:p>
            <a:fld id="{7C451D83-9FDA-444C-A88D-541E24E0159D}" type="slidenum">
              <a:rPr lang="en-VN" smtClean="0">
                <a:solidFill>
                  <a:srgbClr val="282561"/>
                </a:solidFill>
              </a:rPr>
              <a:t>7</a:t>
            </a:fld>
            <a:endParaRPr lang="en-VN">
              <a:solidFill>
                <a:srgbClr val="28256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851A8E-D3D8-4FDF-FBC1-E0CC9747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2" y="6457042"/>
            <a:ext cx="571048" cy="163287"/>
          </a:xfrm>
          <a:prstGeom prst="rect">
            <a:avLst/>
          </a:prstGeom>
        </p:spPr>
      </p:pic>
      <p:pic>
        <p:nvPicPr>
          <p:cNvPr id="17" name="Picture 16" descr="A city skyline with trees&#10;&#10;Description automatically generated">
            <a:extLst>
              <a:ext uri="{FF2B5EF4-FFF2-40B4-BE49-F238E27FC236}">
                <a16:creationId xmlns:a16="http://schemas.microsoft.com/office/drawing/2014/main" id="{8177F828-5046-785A-A5CC-EE4E55D236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17583" b="25825"/>
          <a:stretch/>
        </p:blipFill>
        <p:spPr>
          <a:xfrm>
            <a:off x="0" y="0"/>
            <a:ext cx="12191020" cy="6858000"/>
          </a:xfrm>
          <a:prstGeom prst="rect">
            <a:avLst/>
          </a:prstGeom>
        </p:spPr>
      </p:pic>
      <p:pic>
        <p:nvPicPr>
          <p:cNvPr id="21" name="Picture 20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C4D30B68-56EF-4B9E-45AB-29207F56EC9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10603" y="6442869"/>
            <a:ext cx="632359" cy="1778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FF4C7C-7E8D-2692-E461-4FBBC490DE07}"/>
              </a:ext>
            </a:extLst>
          </p:cNvPr>
          <p:cNvSpPr txBox="1">
            <a:spLocks/>
          </p:cNvSpPr>
          <p:nvPr/>
        </p:nvSpPr>
        <p:spPr>
          <a:xfrm>
            <a:off x="1493520" y="2482666"/>
            <a:ext cx="9204959" cy="18926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endParaRPr lang="en-US" sz="4000" b="1">
              <a:solidFill>
                <a:schemeClr val="bg1"/>
              </a:solidFill>
              <a:latin typeface="TT Commons Pro"/>
              <a:cs typeface="Aptos Serif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E9EBE-30D7-9A96-82BB-E75D6F522655}"/>
              </a:ext>
            </a:extLst>
          </p:cNvPr>
          <p:cNvSpPr txBox="1"/>
          <p:nvPr/>
        </p:nvSpPr>
        <p:spPr>
          <a:xfrm>
            <a:off x="3363121" y="2782669"/>
            <a:ext cx="5465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T Commons Pro"/>
                <a:cs typeface="Aptos Serif"/>
              </a:rPr>
              <a:t>BRAND AUDIT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FC89E-A724-3EEC-684F-E33B990D71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5023481">
            <a:off x="7845592" y="-2551155"/>
            <a:ext cx="8175074" cy="795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98FD5-06EF-7BC6-5054-75CC06D7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929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51D83-9FDA-444C-A88D-541E24E0159D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EDBA186-7E7A-99BE-16BC-C58F9FB5D6FE}"/>
                  </a:ext>
                </a:extLst>
              </p14:cNvPr>
              <p14:cNvContentPartPr/>
              <p14:nvPr/>
            </p14:nvContentPartPr>
            <p14:xfrm>
              <a:off x="-880767" y="3154355"/>
              <a:ext cx="360" cy="3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EDBA186-7E7A-99BE-16BC-C58F9FB5D6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86887" y="3148235"/>
                <a:ext cx="12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ADC7793-B334-BEC1-5BC6-7F589AE91233}"/>
                  </a:ext>
                </a:extLst>
              </p14:cNvPr>
              <p14:cNvContentPartPr/>
              <p14:nvPr/>
            </p14:nvContentPartPr>
            <p14:xfrm>
              <a:off x="-880767" y="3154355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ADC7793-B334-BEC1-5BC6-7F589AE912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86887" y="3148235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7" name="Picture 56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B21CB37D-E04A-4C11-EE9C-C718DFC0A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603" y="6442869"/>
            <a:ext cx="632359" cy="17785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503C1BEF-6691-4FD0-3077-40A1CDCEFD9D}"/>
              </a:ext>
            </a:extLst>
          </p:cNvPr>
          <p:cNvSpPr txBox="1"/>
          <p:nvPr/>
        </p:nvSpPr>
        <p:spPr>
          <a:xfrm>
            <a:off x="566657" y="186621"/>
            <a:ext cx="6899715" cy="646329"/>
          </a:xfrm>
          <a:prstGeom prst="rect">
            <a:avLst/>
          </a:prstGeom>
          <a:noFill/>
        </p:spPr>
        <p:txBody>
          <a:bodyPr wrap="square" lIns="91404" tIns="45719" rIns="91404" bIns="45719" rtlCol="0" anchor="t">
            <a:spAutoFit/>
          </a:bodyPr>
          <a:lstStyle>
            <a:defPPr>
              <a:defRPr lang="fr-FR"/>
            </a:defPPr>
            <a:lvl1pPr>
              <a:buClr>
                <a:schemeClr val="bg1"/>
              </a:buClr>
              <a:defRPr sz="5000" b="1">
                <a:solidFill>
                  <a:schemeClr val="bg1"/>
                </a:solidFill>
                <a:latin typeface="Flama Bold" panose="02000000000000000000" pitchFamily="50" charset="0"/>
              </a:defRPr>
            </a:lvl1pPr>
          </a:lstStyle>
          <a:p>
            <a:pPr marL="0" marR="0" lvl="0" indent="0" algn="l" defTabSz="9139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Reckless Neue" pitchFamily="2" charset="0"/>
                <a:ea typeface="+mn-ea"/>
                <a:cs typeface="+mn-cs"/>
              </a:rPr>
              <a:t>Title 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82561"/>
              </a:solidFill>
              <a:effectLst/>
              <a:uLnTx/>
              <a:uFillTx/>
              <a:latin typeface="TT Commons Pro" panose="020B0103030102020204" pitchFamily="34" charset="0"/>
              <a:ea typeface="+mn-ea"/>
              <a:cs typeface="+mn-cs"/>
            </a:endParaRPr>
          </a:p>
          <a:p>
            <a:pPr marL="0" marR="0" lvl="0" indent="0" algn="l" defTabSz="9139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" panose="020B0103030102020204" pitchFamily="34" charset="0"/>
                <a:ea typeface="+mn-ea"/>
                <a:cs typeface="+mn-cs"/>
              </a:rPr>
              <a:t>Sub-title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82561"/>
              </a:solidFill>
              <a:effectLst/>
              <a:uLnTx/>
              <a:uFillTx/>
              <a:latin typeface="Reckless Neue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4C771-88C6-8A6E-D2FB-334C764EABFB}"/>
              </a:ext>
            </a:extLst>
          </p:cNvPr>
          <p:cNvSpPr txBox="1"/>
          <p:nvPr/>
        </p:nvSpPr>
        <p:spPr>
          <a:xfrm>
            <a:off x="529821" y="876276"/>
            <a:ext cx="11265060" cy="572072"/>
          </a:xfrm>
          <a:prstGeom prst="roundRect">
            <a:avLst/>
          </a:prstGeom>
          <a:noFill/>
          <a:ln>
            <a:solidFill>
              <a:srgbClr val="2825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7255F"/>
                </a:solidFill>
                <a:effectLst/>
                <a:uLnTx/>
                <a:uFillTx/>
                <a:latin typeface="TT Commons Pro"/>
                <a:ea typeface="+mn-ea"/>
                <a:cs typeface="Aptos Serif"/>
              </a:rPr>
              <a:t>Key findings: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7255F"/>
                </a:solidFill>
                <a:effectLst/>
                <a:uLnTx/>
                <a:uFillTx/>
                <a:latin typeface="TT Commons Pro"/>
                <a:ea typeface="+mn-ea"/>
                <a:cs typeface="Aptos Serif"/>
              </a:rPr>
              <a:t>XXXX</a:t>
            </a:r>
          </a:p>
        </p:txBody>
      </p:sp>
    </p:spTree>
    <p:extLst>
      <p:ext uri="{BB962C8B-B14F-4D97-AF65-F5344CB8AC3E}">
        <p14:creationId xmlns:p14="http://schemas.microsoft.com/office/powerpoint/2010/main" val="197356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98FD5-06EF-7BC6-5054-75CC06D7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929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451D83-9FDA-444C-A88D-541E24E0159D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EDBA186-7E7A-99BE-16BC-C58F9FB5D6FE}"/>
                  </a:ext>
                </a:extLst>
              </p14:cNvPr>
              <p14:cNvContentPartPr/>
              <p14:nvPr/>
            </p14:nvContentPartPr>
            <p14:xfrm>
              <a:off x="-880767" y="3154355"/>
              <a:ext cx="360" cy="3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EDBA186-7E7A-99BE-16BC-C58F9FB5D6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86887" y="3148235"/>
                <a:ext cx="12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ADC7793-B334-BEC1-5BC6-7F589AE91233}"/>
                  </a:ext>
                </a:extLst>
              </p14:cNvPr>
              <p14:cNvContentPartPr/>
              <p14:nvPr/>
            </p14:nvContentPartPr>
            <p14:xfrm>
              <a:off x="-880767" y="3154355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ADC7793-B334-BEC1-5BC6-7F589AE912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886887" y="3148235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7" name="Picture 56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B21CB37D-E04A-4C11-EE9C-C718DFC0A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603" y="6442869"/>
            <a:ext cx="632359" cy="177851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503C1BEF-6691-4FD0-3077-40A1CDCEFD9D}"/>
              </a:ext>
            </a:extLst>
          </p:cNvPr>
          <p:cNvSpPr txBox="1"/>
          <p:nvPr/>
        </p:nvSpPr>
        <p:spPr>
          <a:xfrm>
            <a:off x="566657" y="186621"/>
            <a:ext cx="6899715" cy="646329"/>
          </a:xfrm>
          <a:prstGeom prst="rect">
            <a:avLst/>
          </a:prstGeom>
          <a:noFill/>
        </p:spPr>
        <p:txBody>
          <a:bodyPr wrap="square" lIns="91404" tIns="45719" rIns="91404" bIns="45719" rtlCol="0" anchor="t">
            <a:spAutoFit/>
          </a:bodyPr>
          <a:lstStyle>
            <a:defPPr>
              <a:defRPr lang="fr-FR"/>
            </a:defPPr>
            <a:lvl1pPr>
              <a:buClr>
                <a:schemeClr val="bg1"/>
              </a:buClr>
              <a:defRPr sz="5000" b="1">
                <a:solidFill>
                  <a:schemeClr val="bg1"/>
                </a:solidFill>
                <a:latin typeface="Flama Bold" panose="02000000000000000000" pitchFamily="50" charset="0"/>
              </a:defRPr>
            </a:lvl1pPr>
          </a:lstStyle>
          <a:p>
            <a:pPr marL="0" marR="0" lvl="0" indent="0" algn="l" defTabSz="9139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Reckless Neue" pitchFamily="2" charset="0"/>
                <a:ea typeface="+mn-ea"/>
                <a:cs typeface="+mn-cs"/>
              </a:rPr>
              <a:t>Title 1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82561"/>
              </a:solidFill>
              <a:effectLst/>
              <a:uLnTx/>
              <a:uFillTx/>
              <a:latin typeface="TT Commons Pro" panose="020B0103030102020204" pitchFamily="34" charset="0"/>
              <a:ea typeface="+mn-ea"/>
              <a:cs typeface="+mn-cs"/>
            </a:endParaRPr>
          </a:p>
          <a:p>
            <a:pPr marL="0" marR="0" lvl="0" indent="0" algn="l" defTabSz="9139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2561"/>
                </a:solidFill>
                <a:effectLst/>
                <a:uLnTx/>
                <a:uFillTx/>
                <a:latin typeface="TT Commons Pro" panose="020B0103030102020204" pitchFamily="34" charset="0"/>
                <a:ea typeface="+mn-ea"/>
                <a:cs typeface="+mn-cs"/>
              </a:rPr>
              <a:t>Sub-title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282561"/>
              </a:solidFill>
              <a:effectLst/>
              <a:uLnTx/>
              <a:uFillTx/>
              <a:latin typeface="Reckless Neue" pitchFamily="2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4C771-88C6-8A6E-D2FB-334C764EABFB}"/>
              </a:ext>
            </a:extLst>
          </p:cNvPr>
          <p:cNvSpPr txBox="1"/>
          <p:nvPr/>
        </p:nvSpPr>
        <p:spPr>
          <a:xfrm>
            <a:off x="529821" y="876276"/>
            <a:ext cx="11265060" cy="572072"/>
          </a:xfrm>
          <a:prstGeom prst="roundRect">
            <a:avLst/>
          </a:prstGeom>
          <a:noFill/>
          <a:ln>
            <a:solidFill>
              <a:srgbClr val="28256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7255F"/>
                </a:solidFill>
                <a:effectLst/>
                <a:uLnTx/>
                <a:uFillTx/>
                <a:latin typeface="TT Commons Pro"/>
                <a:ea typeface="+mn-ea"/>
                <a:cs typeface="Aptos Serif"/>
              </a:rPr>
              <a:t>Key findings:</a:t>
            </a: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7255F"/>
                </a:solidFill>
                <a:effectLst/>
                <a:uLnTx/>
                <a:uFillTx/>
                <a:latin typeface="TT Commons Pro"/>
                <a:ea typeface="+mn-ea"/>
                <a:cs typeface="Aptos Serif"/>
              </a:rPr>
              <a:t>XXXX</a:t>
            </a:r>
          </a:p>
        </p:txBody>
      </p:sp>
    </p:spTree>
    <p:extLst>
      <p:ext uri="{BB962C8B-B14F-4D97-AF65-F5344CB8AC3E}">
        <p14:creationId xmlns:p14="http://schemas.microsoft.com/office/powerpoint/2010/main" val="3805931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Vero">
      <a:dk1>
        <a:srgbClr val="282561"/>
      </a:dk1>
      <a:lt1>
        <a:sysClr val="window" lastClr="FFFFFF"/>
      </a:lt1>
      <a:dk2>
        <a:srgbClr val="282561"/>
      </a:dk2>
      <a:lt2>
        <a:srgbClr val="E7E6E6"/>
      </a:lt2>
      <a:accent1>
        <a:srgbClr val="325FAE"/>
      </a:accent1>
      <a:accent2>
        <a:srgbClr val="D65645"/>
      </a:accent2>
      <a:accent3>
        <a:srgbClr val="E6E6E6"/>
      </a:accent3>
      <a:accent4>
        <a:srgbClr val="FFF200"/>
      </a:accent4>
      <a:accent5>
        <a:srgbClr val="71FFAD"/>
      </a:accent5>
      <a:accent6>
        <a:srgbClr val="282561"/>
      </a:accent6>
      <a:hlink>
        <a:srgbClr val="282561"/>
      </a:hlink>
      <a:folHlink>
        <a:srgbClr val="954F72"/>
      </a:folHlink>
    </a:clrScheme>
    <a:fontScheme name="Vero Template 1">
      <a:majorFont>
        <a:latin typeface="TT Commons Pro"/>
        <a:ea typeface=""/>
        <a:cs typeface=""/>
      </a:majorFont>
      <a:minorFont>
        <a:latin typeface="TT Commo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Vero Powerpoint Template" id="{BE2ECDDD-21FD-4831-99C8-843ED435C70D}" vid="{0B145A0A-5D67-43C3-8520-E86F03F9F1D8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282561"/>
      </a:dk1>
      <a:lt1>
        <a:sysClr val="window" lastClr="FFFFFF"/>
      </a:lt1>
      <a:dk2>
        <a:srgbClr val="292929"/>
      </a:dk2>
      <a:lt2>
        <a:srgbClr val="FFFFFF"/>
      </a:lt2>
      <a:accent1>
        <a:srgbClr val="325FB5"/>
      </a:accent1>
      <a:accent2>
        <a:srgbClr val="F0493C"/>
      </a:accent2>
      <a:accent3>
        <a:srgbClr val="71FFAD"/>
      </a:accent3>
      <a:accent4>
        <a:srgbClr val="FFF200"/>
      </a:accent4>
      <a:accent5>
        <a:srgbClr val="FFFFFF"/>
      </a:accent5>
      <a:accent6>
        <a:srgbClr val="282561"/>
      </a:accent6>
      <a:hlink>
        <a:srgbClr val="0563C1"/>
      </a:hlink>
      <a:folHlink>
        <a:srgbClr val="954F72"/>
      </a:folHlink>
    </a:clrScheme>
    <a:fontScheme name="Custom 1">
      <a:majorFont>
        <a:latin typeface="Vero Flama"/>
        <a:ea typeface=""/>
        <a:cs typeface="Mosse Thai"/>
      </a:majorFont>
      <a:minorFont>
        <a:latin typeface="Vero Flama"/>
        <a:ea typeface=""/>
        <a:cs typeface="Mosse Tha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oTemplate_D2_201901" id="{5B118093-ED01-8343-9A26-786646486E38}" vid="{15EDC92A-FBBD-244E-B881-39EA1FB7435A}"/>
    </a:ext>
  </a:extLst>
</a:theme>
</file>

<file path=ppt/theme/theme3.xml><?xml version="1.0" encoding="utf-8"?>
<a:theme xmlns:a="http://schemas.openxmlformats.org/drawingml/2006/main" name="1_Office Theme 2013 - 2022">
  <a:themeElements>
    <a:clrScheme name="Vero">
      <a:dk1>
        <a:srgbClr val="282561"/>
      </a:dk1>
      <a:lt1>
        <a:sysClr val="window" lastClr="FFFFFF"/>
      </a:lt1>
      <a:dk2>
        <a:srgbClr val="282561"/>
      </a:dk2>
      <a:lt2>
        <a:srgbClr val="E7E6E6"/>
      </a:lt2>
      <a:accent1>
        <a:srgbClr val="325FAE"/>
      </a:accent1>
      <a:accent2>
        <a:srgbClr val="D65645"/>
      </a:accent2>
      <a:accent3>
        <a:srgbClr val="E6E6E6"/>
      </a:accent3>
      <a:accent4>
        <a:srgbClr val="FFF200"/>
      </a:accent4>
      <a:accent5>
        <a:srgbClr val="71FFAD"/>
      </a:accent5>
      <a:accent6>
        <a:srgbClr val="282561"/>
      </a:accent6>
      <a:hlink>
        <a:srgbClr val="282561"/>
      </a:hlink>
      <a:folHlink>
        <a:srgbClr val="954F72"/>
      </a:folHlink>
    </a:clrScheme>
    <a:fontScheme name="Vero Template 1">
      <a:majorFont>
        <a:latin typeface="TT Commons Pro"/>
        <a:ea typeface=""/>
        <a:cs typeface=""/>
      </a:majorFont>
      <a:minorFont>
        <a:latin typeface="TT Commo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_Vero Powerpoint Template" id="{BE2ECDDD-21FD-4831-99C8-843ED435C70D}" vid="{0B145A0A-5D67-43C3-8520-E86F03F9F1D8}"/>
    </a:ext>
  </a:extLst>
</a:theme>
</file>

<file path=ppt/theme/theme4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5606CCBACB7840B4332E40F8790EDA" ma:contentTypeVersion="19" ma:contentTypeDescription="Create a new document." ma:contentTypeScope="" ma:versionID="046155964b7cf19fd38aff3b6473eca2">
  <xsd:schema xmlns:xsd="http://www.w3.org/2001/XMLSchema" xmlns:xs="http://www.w3.org/2001/XMLSchema" xmlns:p="http://schemas.microsoft.com/office/2006/metadata/properties" xmlns:ns2="3c2935b3-0c78-40a1-b109-4f6c6f26019f" xmlns:ns3="128b2148-b7e7-4eb3-bd5c-f6ccf322ad15" targetNamespace="http://schemas.microsoft.com/office/2006/metadata/properties" ma:root="true" ma:fieldsID="30eccbbf4a435f2717f71b5abedfe6e6" ns2:_="" ns3:_="">
    <xsd:import namespace="3c2935b3-0c78-40a1-b109-4f6c6f26019f"/>
    <xsd:import namespace="128b2148-b7e7-4eb3-bd5c-f6ccf322ad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Image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2935b3-0c78-40a1-b109-4f6c6f2601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366ed52d-3a25-4e1e-ad37-244d23af18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Image" ma:index="23" nillable="true" ma:displayName="Image" ma:internalName="Image">
      <xsd:simpleType>
        <xsd:restriction base="dms:Unknown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8b2148-b7e7-4eb3-bd5c-f6ccf322ad1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fc8962d-c979-477d-b529-a88fceb24a5a}" ma:internalName="TaxCatchAll" ma:showField="CatchAllData" ma:web="128b2148-b7e7-4eb3-bd5c-f6ccf322ad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c2935b3-0c78-40a1-b109-4f6c6f26019f">
      <Terms xmlns="http://schemas.microsoft.com/office/infopath/2007/PartnerControls"/>
    </lcf76f155ced4ddcb4097134ff3c332f>
    <TaxCatchAll xmlns="128b2148-b7e7-4eb3-bd5c-f6ccf322ad15" xsi:nil="true"/>
    <Image xmlns="3c2935b3-0c78-40a1-b109-4f6c6f26019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49EDD8-6457-4C0B-8F64-0095393C66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2935b3-0c78-40a1-b109-4f6c6f26019f"/>
    <ds:schemaRef ds:uri="128b2148-b7e7-4eb3-bd5c-f6ccf322ad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CDEEE4-8DAA-4BD0-A0D0-6733B257E5E0}">
  <ds:schemaRefs>
    <ds:schemaRef ds:uri="http://purl.org/dc/elements/1.1/"/>
    <ds:schemaRef ds:uri="http://purl.org/dc/terms/"/>
    <ds:schemaRef ds:uri="http://schemas.openxmlformats.org/package/2006/metadata/core-properties"/>
    <ds:schemaRef ds:uri="3c2935b3-0c78-40a1-b109-4f6c6f26019f"/>
    <ds:schemaRef ds:uri="http://purl.org/dc/dcmitype/"/>
    <ds:schemaRef ds:uri="http://schemas.microsoft.com/office/infopath/2007/PartnerControls"/>
    <ds:schemaRef ds:uri="http://schemas.microsoft.com/office/2006/documentManagement/types"/>
    <ds:schemaRef ds:uri="128b2148-b7e7-4eb3-bd5c-f6ccf322ad1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9D17E56-BC9E-40AA-8892-7FD4CBBB28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Kotex Bloody Awesome - Campaign Review and Consumer Research</Template>
  <TotalTime>79</TotalTime>
  <Words>386</Words>
  <Application>Microsoft Office PowerPoint</Application>
  <PresentationFormat>Widescreen</PresentationFormat>
  <Paragraphs>113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Book Antiqua</vt:lpstr>
      <vt:lpstr>Calibri</vt:lpstr>
      <vt:lpstr>Reckless Neue</vt:lpstr>
      <vt:lpstr>Reckless Neue Book</vt:lpstr>
      <vt:lpstr>TT Commons</vt:lpstr>
      <vt:lpstr>TT Commons Pro</vt:lpstr>
      <vt:lpstr>TT Commons Pro (Headings)</vt:lpstr>
      <vt:lpstr>Vero Flama</vt:lpstr>
      <vt:lpstr>Office Theme 2013 - 2022</vt:lpstr>
      <vt:lpstr>1_Office Theme</vt:lpstr>
      <vt:lpstr>1_Office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COLOURS</vt:lpstr>
      <vt:lpstr>COLOURS</vt:lpstr>
      <vt:lpstr>COLOURS</vt:lpstr>
      <vt:lpstr>SHAPES</vt:lpstr>
      <vt:lpstr>SHAPES</vt:lpstr>
      <vt:lpstr>SHAPES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Alyssa Hoang</dc:creator>
  <cp:lastModifiedBy>Alyssa Hoang</cp:lastModifiedBy>
  <cp:revision>1</cp:revision>
  <dcterms:created xsi:type="dcterms:W3CDTF">2024-07-02T09:51:28Z</dcterms:created>
  <dcterms:modified xsi:type="dcterms:W3CDTF">2024-09-30T03:43:52Z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0x010100B7C768DE9C8B7348A93F0E2D3AEB5265</vt:lpwstr>
  </property>
  <property fmtid="{D5CDD505-2E9C-101B-9397-08002B2CF9AE}" pid="3" name="MediaServiceImageTags">
    <vt:lpwstr/>
  </property>
</Properties>
</file>